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5"/>
  </p:notesMasterIdLst>
  <p:sldIdLst>
    <p:sldId id="256" r:id="rId2"/>
    <p:sldId id="259" r:id="rId3"/>
    <p:sldId id="305" r:id="rId4"/>
    <p:sldId id="276" r:id="rId5"/>
    <p:sldId id="291" r:id="rId6"/>
    <p:sldId id="302" r:id="rId7"/>
    <p:sldId id="296" r:id="rId8"/>
    <p:sldId id="279" r:id="rId9"/>
    <p:sldId id="258" r:id="rId10"/>
    <p:sldId id="311" r:id="rId11"/>
    <p:sldId id="280" r:id="rId12"/>
    <p:sldId id="307" r:id="rId13"/>
    <p:sldId id="298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000"/>
    <a:srgbClr val="421600"/>
    <a:srgbClr val="E24B00"/>
    <a:srgbClr val="993300"/>
    <a:srgbClr val="FFEEB9"/>
    <a:srgbClr val="FFE38B"/>
    <a:srgbClr val="990000"/>
    <a:srgbClr val="FF6600"/>
    <a:srgbClr val="A27B00"/>
    <a:srgbClr val="A17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 snapToGrid="0" snapToObjects="1"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8A-D243-8177-6B291F6EA1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8A-D243-8177-6B291F6EA1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8A-D243-8177-6B291F6EA1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8A-D243-8177-6B291F6EA1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8A-D243-8177-6B291F6EA1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8A-D243-8177-6B291F6EA1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38A-D243-8177-6B291F6EA1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38A-D243-8177-6B291F6EA177}"/>
              </c:ext>
            </c:extLst>
          </c:dPt>
          <c:cat>
            <c:strRef>
              <c:f>Лист1!$A$1:$A$8</c:f>
              <c:strCache>
                <c:ptCount val="8"/>
                <c:pt idx="0">
                  <c:v>мировоззренческий</c:v>
                </c:pt>
                <c:pt idx="1">
                  <c:v>коммуникативный</c:v>
                </c:pt>
                <c:pt idx="2">
                  <c:v>здоровьесберегающий</c:v>
                </c:pt>
                <c:pt idx="3">
                  <c:v>Психолого-педагогический</c:v>
                </c:pt>
                <c:pt idx="4">
                  <c:v>Предметно-содержательный</c:v>
                </c:pt>
                <c:pt idx="5">
                  <c:v>Методический</c:v>
                </c:pt>
                <c:pt idx="6">
                  <c:v>Воспитательной деятельности</c:v>
                </c:pt>
                <c:pt idx="7">
                  <c:v>Учебно-исследовательский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9</c:v>
                </c:pt>
                <c:pt idx="1">
                  <c:v>12</c:v>
                </c:pt>
                <c:pt idx="2">
                  <c:v>6</c:v>
                </c:pt>
                <c:pt idx="3">
                  <c:v>24</c:v>
                </c:pt>
                <c:pt idx="4">
                  <c:v>48</c:v>
                </c:pt>
                <c:pt idx="5">
                  <c:v>45</c:v>
                </c:pt>
                <c:pt idx="6">
                  <c:v>12</c:v>
                </c:pt>
                <c:pt idx="7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38A-D243-8177-6B291F6EA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C2-AF45-AA42-F3CCA98E9F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C2-AF45-AA42-F3CCA98E9F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C2-AF45-AA42-F3CCA98E9F88}"/>
              </c:ext>
            </c:extLst>
          </c:dPt>
          <c:val>
            <c:numRef>
              <c:f>Лист1!$A$1:$A$3</c:f>
              <c:numCache>
                <c:formatCode>General</c:formatCode>
                <c:ptCount val="3"/>
                <c:pt idx="0">
                  <c:v>15</c:v>
                </c:pt>
                <c:pt idx="1">
                  <c:v>9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C2-AF45-AA42-F3CCA98E9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B5C7B-DA13-3E41-873A-C5484F5416B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EDFA-D141-4E49-91EB-3C90CCC7B9F1}">
      <dgm:prSet phldrT="[Текст]"/>
      <dgm:spPr/>
      <dgm:t>
        <a:bodyPr/>
        <a:lstStyle/>
        <a:p>
          <a:r>
            <a:rPr lang="ru-RU" dirty="0"/>
            <a:t>ПЕДАГОГИЧЕСКАЯ АСПИРАНТУРА</a:t>
          </a:r>
        </a:p>
      </dgm:t>
    </dgm:pt>
    <dgm:pt modelId="{6442E81A-C608-D144-B581-0EBF4EA9994B}" type="parTrans" cxnId="{F3CF0E80-9575-8547-84C3-5325FB3C30CA}">
      <dgm:prSet/>
      <dgm:spPr/>
      <dgm:t>
        <a:bodyPr/>
        <a:lstStyle/>
        <a:p>
          <a:endParaRPr lang="ru-RU"/>
        </a:p>
      </dgm:t>
    </dgm:pt>
    <dgm:pt modelId="{4C274D62-18CB-7C47-9575-5CE37C021ABB}" type="sibTrans" cxnId="{F3CF0E80-9575-8547-84C3-5325FB3C30CA}">
      <dgm:prSet/>
      <dgm:spPr/>
      <dgm:t>
        <a:bodyPr/>
        <a:lstStyle/>
        <a:p>
          <a:endParaRPr lang="ru-RU"/>
        </a:p>
      </dgm:t>
    </dgm:pt>
    <dgm:pt modelId="{F91325D0-9146-D74B-8E23-1FED7BB9D086}">
      <dgm:prSet phldrT="[Текст]"/>
      <dgm:spPr/>
      <dgm:t>
        <a:bodyPr/>
        <a:lstStyle/>
        <a:p>
          <a:r>
            <a:rPr lang="ru-RU" dirty="0"/>
            <a:t>ПЕДАГОГИЧЕСКАЯ МАГИСТРАТУРА</a:t>
          </a:r>
        </a:p>
      </dgm:t>
    </dgm:pt>
    <dgm:pt modelId="{D5BDF904-C56C-C64B-9D37-F43FB283EDA1}" type="parTrans" cxnId="{D98D1914-EB5D-7446-9BA2-F38F4C9AC647}">
      <dgm:prSet/>
      <dgm:spPr/>
      <dgm:t>
        <a:bodyPr/>
        <a:lstStyle/>
        <a:p>
          <a:endParaRPr lang="ru-RU"/>
        </a:p>
      </dgm:t>
    </dgm:pt>
    <dgm:pt modelId="{CB1645D5-D51D-6B4F-9196-84BFFDAA01AA}" type="sibTrans" cxnId="{D98D1914-EB5D-7446-9BA2-F38F4C9AC647}">
      <dgm:prSet/>
      <dgm:spPr/>
      <dgm:t>
        <a:bodyPr/>
        <a:lstStyle/>
        <a:p>
          <a:endParaRPr lang="ru-RU"/>
        </a:p>
      </dgm:t>
    </dgm:pt>
    <dgm:pt modelId="{2D421F0B-A73D-0D42-AED5-1C0D1A24DB1F}">
      <dgm:prSet phldrT="[Текст]"/>
      <dgm:spPr/>
      <dgm:t>
        <a:bodyPr/>
        <a:lstStyle/>
        <a:p>
          <a:r>
            <a:rPr lang="ru-RU" dirty="0"/>
            <a:t>ПЕДАГОГИЧЕСКИЙ БАКАЛАВРИАТ</a:t>
          </a:r>
        </a:p>
      </dgm:t>
    </dgm:pt>
    <dgm:pt modelId="{1410526A-B2AC-F34E-B4C5-415DB3C295D3}" type="parTrans" cxnId="{C63506F0-5460-224F-93EC-FF7219368144}">
      <dgm:prSet/>
      <dgm:spPr/>
      <dgm:t>
        <a:bodyPr/>
        <a:lstStyle/>
        <a:p>
          <a:endParaRPr lang="ru-RU"/>
        </a:p>
      </dgm:t>
    </dgm:pt>
    <dgm:pt modelId="{4679637A-38B5-D34C-AE85-E8516D6AA76A}" type="sibTrans" cxnId="{C63506F0-5460-224F-93EC-FF7219368144}">
      <dgm:prSet/>
      <dgm:spPr/>
      <dgm:t>
        <a:bodyPr/>
        <a:lstStyle/>
        <a:p>
          <a:endParaRPr lang="ru-RU"/>
        </a:p>
      </dgm:t>
    </dgm:pt>
    <dgm:pt modelId="{D501BE20-FDE8-1B4E-B7E4-19CAF40001AC}">
      <dgm:prSet phldrT="[Текст]"/>
      <dgm:spPr/>
      <dgm:t>
        <a:bodyPr/>
        <a:lstStyle/>
        <a:p>
          <a:r>
            <a:rPr lang="ru-RU" smtClean="0"/>
            <a:t>НЕПЕДАГОГИЧЕСКИЙ </a:t>
          </a:r>
          <a:r>
            <a:rPr lang="ru-RU" dirty="0"/>
            <a:t>БАКАЛАВРИАТ</a:t>
          </a:r>
        </a:p>
      </dgm:t>
    </dgm:pt>
    <dgm:pt modelId="{C9566F68-6270-2047-8024-BE8280C68AF6}" type="parTrans" cxnId="{E49861FE-668C-0644-AD43-738BE5A22BA6}">
      <dgm:prSet/>
      <dgm:spPr/>
      <dgm:t>
        <a:bodyPr/>
        <a:lstStyle/>
        <a:p>
          <a:endParaRPr lang="ru-RU"/>
        </a:p>
      </dgm:t>
    </dgm:pt>
    <dgm:pt modelId="{163470B1-F899-234D-AA64-6BCBF8854247}" type="sibTrans" cxnId="{E49861FE-668C-0644-AD43-738BE5A22BA6}">
      <dgm:prSet/>
      <dgm:spPr/>
      <dgm:t>
        <a:bodyPr/>
        <a:lstStyle/>
        <a:p>
          <a:endParaRPr lang="ru-RU"/>
        </a:p>
      </dgm:t>
    </dgm:pt>
    <dgm:pt modelId="{A81B9800-8058-3F44-8C40-56BD39D93C7B}">
      <dgm:prSet phldrT="[Текст]"/>
      <dgm:spPr/>
      <dgm:t>
        <a:bodyPr/>
        <a:lstStyle/>
        <a:p>
          <a:r>
            <a:rPr lang="ru-RU" dirty="0"/>
            <a:t>МАГИСТРАТУРА</a:t>
          </a:r>
        </a:p>
      </dgm:t>
    </dgm:pt>
    <dgm:pt modelId="{32162134-203C-0141-A1FC-DE142D141409}" type="parTrans" cxnId="{8E3BCA02-4F28-B649-82F8-D340598A1A07}">
      <dgm:prSet/>
      <dgm:spPr/>
      <dgm:t>
        <a:bodyPr/>
        <a:lstStyle/>
        <a:p>
          <a:endParaRPr lang="ru-RU"/>
        </a:p>
      </dgm:t>
    </dgm:pt>
    <dgm:pt modelId="{2490D1B8-62A1-7844-B1A6-21BA387B2137}" type="sibTrans" cxnId="{8E3BCA02-4F28-B649-82F8-D340598A1A07}">
      <dgm:prSet/>
      <dgm:spPr/>
      <dgm:t>
        <a:bodyPr/>
        <a:lstStyle/>
        <a:p>
          <a:endParaRPr lang="ru-RU"/>
        </a:p>
      </dgm:t>
    </dgm:pt>
    <dgm:pt modelId="{FA118678-9CD4-1A4A-9926-CF3F6FF7802B}">
      <dgm:prSet phldrT="[Текст]"/>
      <dgm:spPr/>
      <dgm:t>
        <a:bodyPr/>
        <a:lstStyle/>
        <a:p>
          <a:r>
            <a:rPr lang="ru-RU" dirty="0"/>
            <a:t>ДВУХПРОФИЛЬНЫЙ БАКАЛАВРИАТ</a:t>
          </a:r>
        </a:p>
      </dgm:t>
    </dgm:pt>
    <dgm:pt modelId="{3A91924E-8C9A-8540-BFB6-C1F25C85A229}" type="parTrans" cxnId="{FDE3D3C8-28BD-4247-8B37-CF54C0F60071}">
      <dgm:prSet/>
      <dgm:spPr/>
      <dgm:t>
        <a:bodyPr/>
        <a:lstStyle/>
        <a:p>
          <a:endParaRPr lang="ru-RU"/>
        </a:p>
      </dgm:t>
    </dgm:pt>
    <dgm:pt modelId="{B922F8AE-68A9-8A4F-9581-2DE32E3DF94D}" type="sibTrans" cxnId="{FDE3D3C8-28BD-4247-8B37-CF54C0F60071}">
      <dgm:prSet/>
      <dgm:spPr/>
      <dgm:t>
        <a:bodyPr/>
        <a:lstStyle/>
        <a:p>
          <a:endParaRPr lang="ru-RU"/>
        </a:p>
      </dgm:t>
    </dgm:pt>
    <dgm:pt modelId="{1A7B8FDB-C103-254C-9511-28C345761182}">
      <dgm:prSet/>
      <dgm:spPr/>
      <dgm:t>
        <a:bodyPr/>
        <a:lstStyle/>
        <a:p>
          <a:r>
            <a:rPr lang="ru-RU" dirty="0"/>
            <a:t>МАГИСТАРАТУРА + ПРОГРАММА ДОП</a:t>
          </a:r>
        </a:p>
      </dgm:t>
    </dgm:pt>
    <dgm:pt modelId="{928C97A5-21D2-864C-A799-B151FC5DBA5B}" type="parTrans" cxnId="{1F538FA3-6206-0947-B621-23C291F675C6}">
      <dgm:prSet/>
      <dgm:spPr/>
      <dgm:t>
        <a:bodyPr/>
        <a:lstStyle/>
        <a:p>
          <a:endParaRPr lang="ru-RU"/>
        </a:p>
      </dgm:t>
    </dgm:pt>
    <dgm:pt modelId="{73F23BCB-3CF7-7C4E-9BEA-C1A742D0D078}" type="sibTrans" cxnId="{1F538FA3-6206-0947-B621-23C291F675C6}">
      <dgm:prSet/>
      <dgm:spPr/>
      <dgm:t>
        <a:bodyPr/>
        <a:lstStyle/>
        <a:p>
          <a:endParaRPr lang="ru-RU"/>
        </a:p>
      </dgm:t>
    </dgm:pt>
    <dgm:pt modelId="{704C0135-F6D8-4E4D-8C01-BC10C2AC592E}">
      <dgm:prSet/>
      <dgm:spPr/>
      <dgm:t>
        <a:bodyPr/>
        <a:lstStyle/>
        <a:p>
          <a:r>
            <a:rPr lang="ru-RU" dirty="0"/>
            <a:t>БАКАЛАВРИАТ + ПРОГРАМММА ДОП</a:t>
          </a:r>
        </a:p>
      </dgm:t>
    </dgm:pt>
    <dgm:pt modelId="{2D02986E-27CE-1A4A-A788-DEE8BDB55290}" type="parTrans" cxnId="{286BEAFD-4023-F547-B68B-488854997989}">
      <dgm:prSet/>
      <dgm:spPr/>
      <dgm:t>
        <a:bodyPr/>
        <a:lstStyle/>
        <a:p>
          <a:endParaRPr lang="ru-RU"/>
        </a:p>
      </dgm:t>
    </dgm:pt>
    <dgm:pt modelId="{E8539CCA-2AFE-224E-9203-F01F12EE5104}" type="sibTrans" cxnId="{286BEAFD-4023-F547-B68B-488854997989}">
      <dgm:prSet/>
      <dgm:spPr/>
      <dgm:t>
        <a:bodyPr/>
        <a:lstStyle/>
        <a:p>
          <a:endParaRPr lang="ru-RU"/>
        </a:p>
      </dgm:t>
    </dgm:pt>
    <dgm:pt modelId="{F0969C73-CE8E-684E-B220-61175A30A876}">
      <dgm:prSet/>
      <dgm:spPr/>
      <dgm:t>
        <a:bodyPr/>
        <a:lstStyle/>
        <a:p>
          <a:r>
            <a:rPr lang="ru-RU" dirty="0"/>
            <a:t>СПЕЦИАЛИТЕТ</a:t>
          </a:r>
        </a:p>
      </dgm:t>
    </dgm:pt>
    <dgm:pt modelId="{2A352DBD-BB0D-4E42-BE78-8D550D6EC55D}" type="parTrans" cxnId="{D06531DC-7D2B-F040-B0A6-32F74E585C7F}">
      <dgm:prSet/>
      <dgm:spPr/>
      <dgm:t>
        <a:bodyPr/>
        <a:lstStyle/>
        <a:p>
          <a:endParaRPr lang="ru-RU"/>
        </a:p>
      </dgm:t>
    </dgm:pt>
    <dgm:pt modelId="{EBD23870-37B0-EF48-AD25-1998CA00AC59}" type="sibTrans" cxnId="{D06531DC-7D2B-F040-B0A6-32F74E585C7F}">
      <dgm:prSet/>
      <dgm:spPr/>
      <dgm:t>
        <a:bodyPr/>
        <a:lstStyle/>
        <a:p>
          <a:endParaRPr lang="ru-RU"/>
        </a:p>
      </dgm:t>
    </dgm:pt>
    <dgm:pt modelId="{BF2E7FA6-ED3E-B94C-B71B-DAD774F22F31}" type="pres">
      <dgm:prSet presAssocID="{FD6B5C7B-DA13-3E41-873A-C5484F5416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F7399B-9AAC-E744-9D8B-7E466FF3BDC5}" type="pres">
      <dgm:prSet presAssocID="{3024EDFA-D141-4E49-91EB-3C90CCC7B9F1}" presName="hierRoot1" presStyleCnt="0"/>
      <dgm:spPr/>
    </dgm:pt>
    <dgm:pt modelId="{071D41ED-915C-944A-B813-4D479680A7EF}" type="pres">
      <dgm:prSet presAssocID="{3024EDFA-D141-4E49-91EB-3C90CCC7B9F1}" presName="composite" presStyleCnt="0"/>
      <dgm:spPr/>
    </dgm:pt>
    <dgm:pt modelId="{E297A6C3-7221-9E45-86EB-220E3F1F6B7F}" type="pres">
      <dgm:prSet presAssocID="{3024EDFA-D141-4E49-91EB-3C90CCC7B9F1}" presName="background" presStyleLbl="node0" presStyleIdx="0" presStyleCnt="1"/>
      <dgm:spPr/>
    </dgm:pt>
    <dgm:pt modelId="{ADF41C6A-B1E2-2B4C-9BC6-A3C7DA0D881A}" type="pres">
      <dgm:prSet presAssocID="{3024EDFA-D141-4E49-91EB-3C90CCC7B9F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B242C-24FA-FB41-83C8-088578E79548}" type="pres">
      <dgm:prSet presAssocID="{3024EDFA-D141-4E49-91EB-3C90CCC7B9F1}" presName="hierChild2" presStyleCnt="0"/>
      <dgm:spPr/>
    </dgm:pt>
    <dgm:pt modelId="{550538B2-6AD4-9443-920D-5DE6C602758C}" type="pres">
      <dgm:prSet presAssocID="{D5BDF904-C56C-C64B-9D37-F43FB283EDA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2B4C646-38F7-C647-868C-EAC76A466B4F}" type="pres">
      <dgm:prSet presAssocID="{F91325D0-9146-D74B-8E23-1FED7BB9D086}" presName="hierRoot2" presStyleCnt="0"/>
      <dgm:spPr/>
    </dgm:pt>
    <dgm:pt modelId="{5871A3F7-FA58-8D48-85C3-A0436492A9C8}" type="pres">
      <dgm:prSet presAssocID="{F91325D0-9146-D74B-8E23-1FED7BB9D086}" presName="composite2" presStyleCnt="0"/>
      <dgm:spPr/>
    </dgm:pt>
    <dgm:pt modelId="{6E67364C-85C3-C94A-B6A9-56803CB3AF54}" type="pres">
      <dgm:prSet presAssocID="{F91325D0-9146-D74B-8E23-1FED7BB9D086}" presName="background2" presStyleLbl="node2" presStyleIdx="0" presStyleCnt="3"/>
      <dgm:spPr/>
    </dgm:pt>
    <dgm:pt modelId="{E632A23D-7164-0340-8D9B-6E989010A462}" type="pres">
      <dgm:prSet presAssocID="{F91325D0-9146-D74B-8E23-1FED7BB9D08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14A682-D2B5-4348-ABF3-F16677A1FA87}" type="pres">
      <dgm:prSet presAssocID="{F91325D0-9146-D74B-8E23-1FED7BB9D086}" presName="hierChild3" presStyleCnt="0"/>
      <dgm:spPr/>
    </dgm:pt>
    <dgm:pt modelId="{5B22A06D-E759-DE44-98B3-2E1FC5F23248}" type="pres">
      <dgm:prSet presAssocID="{1410526A-B2AC-F34E-B4C5-415DB3C295D3}" presName="Name17" presStyleLbl="parChTrans1D3" presStyleIdx="0" presStyleCnt="5"/>
      <dgm:spPr/>
      <dgm:t>
        <a:bodyPr/>
        <a:lstStyle/>
        <a:p>
          <a:endParaRPr lang="ru-RU"/>
        </a:p>
      </dgm:t>
    </dgm:pt>
    <dgm:pt modelId="{98648E11-28EE-CA44-911C-CCEEAAF37984}" type="pres">
      <dgm:prSet presAssocID="{2D421F0B-A73D-0D42-AED5-1C0D1A24DB1F}" presName="hierRoot3" presStyleCnt="0"/>
      <dgm:spPr/>
    </dgm:pt>
    <dgm:pt modelId="{4BF47495-BEEA-4244-AB28-F88E2DEC6878}" type="pres">
      <dgm:prSet presAssocID="{2D421F0B-A73D-0D42-AED5-1C0D1A24DB1F}" presName="composite3" presStyleCnt="0"/>
      <dgm:spPr/>
    </dgm:pt>
    <dgm:pt modelId="{9FA7132A-E36D-164C-BAA0-83D227C8FC98}" type="pres">
      <dgm:prSet presAssocID="{2D421F0B-A73D-0D42-AED5-1C0D1A24DB1F}" presName="background3" presStyleLbl="node3" presStyleIdx="0" presStyleCnt="5"/>
      <dgm:spPr/>
    </dgm:pt>
    <dgm:pt modelId="{92F3AE42-6066-BE49-BBBE-BBE17EE6F76B}" type="pres">
      <dgm:prSet presAssocID="{2D421F0B-A73D-0D42-AED5-1C0D1A24DB1F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673767-6DEE-FD49-8616-79B3008BA448}" type="pres">
      <dgm:prSet presAssocID="{2D421F0B-A73D-0D42-AED5-1C0D1A24DB1F}" presName="hierChild4" presStyleCnt="0"/>
      <dgm:spPr/>
    </dgm:pt>
    <dgm:pt modelId="{0E527668-C6FB-C34A-B8CD-16E4DF63003C}" type="pres">
      <dgm:prSet presAssocID="{C9566F68-6270-2047-8024-BE8280C68AF6}" presName="Name17" presStyleLbl="parChTrans1D3" presStyleIdx="1" presStyleCnt="5"/>
      <dgm:spPr/>
      <dgm:t>
        <a:bodyPr/>
        <a:lstStyle/>
        <a:p>
          <a:endParaRPr lang="ru-RU"/>
        </a:p>
      </dgm:t>
    </dgm:pt>
    <dgm:pt modelId="{00B941B1-8F92-084C-9ECA-891A88C2CCF2}" type="pres">
      <dgm:prSet presAssocID="{D501BE20-FDE8-1B4E-B7E4-19CAF40001AC}" presName="hierRoot3" presStyleCnt="0"/>
      <dgm:spPr/>
    </dgm:pt>
    <dgm:pt modelId="{8AA63434-DA89-D049-8F99-F83DAEAD1A4F}" type="pres">
      <dgm:prSet presAssocID="{D501BE20-FDE8-1B4E-B7E4-19CAF40001AC}" presName="composite3" presStyleCnt="0"/>
      <dgm:spPr/>
    </dgm:pt>
    <dgm:pt modelId="{62B7A90F-F42F-5C4B-B2CF-44CE78713E64}" type="pres">
      <dgm:prSet presAssocID="{D501BE20-FDE8-1B4E-B7E4-19CAF40001AC}" presName="background3" presStyleLbl="node3" presStyleIdx="1" presStyleCnt="5"/>
      <dgm:spPr/>
    </dgm:pt>
    <dgm:pt modelId="{9B8A9905-92AA-594D-89EA-EF5C1DCE359F}" type="pres">
      <dgm:prSet presAssocID="{D501BE20-FDE8-1B4E-B7E4-19CAF40001AC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5982C5-8F80-CD47-9413-A6A06A1BE08D}" type="pres">
      <dgm:prSet presAssocID="{D501BE20-FDE8-1B4E-B7E4-19CAF40001AC}" presName="hierChild4" presStyleCnt="0"/>
      <dgm:spPr/>
    </dgm:pt>
    <dgm:pt modelId="{83F28B46-F3E7-214A-95E3-D0C48B9A79B7}" type="pres">
      <dgm:prSet presAssocID="{32162134-203C-0141-A1FC-DE142D14140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8299FF8-3352-C74E-BA0F-31AAEA11DFC9}" type="pres">
      <dgm:prSet presAssocID="{A81B9800-8058-3F44-8C40-56BD39D93C7B}" presName="hierRoot2" presStyleCnt="0"/>
      <dgm:spPr/>
    </dgm:pt>
    <dgm:pt modelId="{043853E5-D62E-1048-A10B-93FFE370A924}" type="pres">
      <dgm:prSet presAssocID="{A81B9800-8058-3F44-8C40-56BD39D93C7B}" presName="composite2" presStyleCnt="0"/>
      <dgm:spPr/>
    </dgm:pt>
    <dgm:pt modelId="{8E33DB3C-63AA-8046-952A-7B6AAF181128}" type="pres">
      <dgm:prSet presAssocID="{A81B9800-8058-3F44-8C40-56BD39D93C7B}" presName="background2" presStyleLbl="node2" presStyleIdx="1" presStyleCnt="3"/>
      <dgm:spPr/>
    </dgm:pt>
    <dgm:pt modelId="{3040556E-50D4-ED47-9E6B-4D2D7CE1F218}" type="pres">
      <dgm:prSet presAssocID="{A81B9800-8058-3F44-8C40-56BD39D93C7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A47A08-1738-5445-92DC-E8722B203B7B}" type="pres">
      <dgm:prSet presAssocID="{A81B9800-8058-3F44-8C40-56BD39D93C7B}" presName="hierChild3" presStyleCnt="0"/>
      <dgm:spPr/>
    </dgm:pt>
    <dgm:pt modelId="{DF9CDB5A-8A6B-C54C-8F8A-F2B47EA44E8D}" type="pres">
      <dgm:prSet presAssocID="{3A91924E-8C9A-8540-BFB6-C1F25C85A229}" presName="Name17" presStyleLbl="parChTrans1D3" presStyleIdx="2" presStyleCnt="5"/>
      <dgm:spPr/>
      <dgm:t>
        <a:bodyPr/>
        <a:lstStyle/>
        <a:p>
          <a:endParaRPr lang="ru-RU"/>
        </a:p>
      </dgm:t>
    </dgm:pt>
    <dgm:pt modelId="{A50872D1-9102-8447-93F1-080388A5EC76}" type="pres">
      <dgm:prSet presAssocID="{FA118678-9CD4-1A4A-9926-CF3F6FF7802B}" presName="hierRoot3" presStyleCnt="0"/>
      <dgm:spPr/>
    </dgm:pt>
    <dgm:pt modelId="{73862770-A7E0-4745-92A9-F07D87AC10E5}" type="pres">
      <dgm:prSet presAssocID="{FA118678-9CD4-1A4A-9926-CF3F6FF7802B}" presName="composite3" presStyleCnt="0"/>
      <dgm:spPr/>
    </dgm:pt>
    <dgm:pt modelId="{D7AF9E2A-96E6-3148-B44B-E1C18B967550}" type="pres">
      <dgm:prSet presAssocID="{FA118678-9CD4-1A4A-9926-CF3F6FF7802B}" presName="background3" presStyleLbl="node3" presStyleIdx="2" presStyleCnt="5"/>
      <dgm:spPr/>
    </dgm:pt>
    <dgm:pt modelId="{3A437CF6-28F7-9945-87FC-028A15FF23E5}" type="pres">
      <dgm:prSet presAssocID="{FA118678-9CD4-1A4A-9926-CF3F6FF7802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EBBD0-C891-DC49-8D1A-C5BB23A63CFE}" type="pres">
      <dgm:prSet presAssocID="{FA118678-9CD4-1A4A-9926-CF3F6FF7802B}" presName="hierChild4" presStyleCnt="0"/>
      <dgm:spPr/>
    </dgm:pt>
    <dgm:pt modelId="{89B1776B-47CF-CF41-9962-951AD5542860}" type="pres">
      <dgm:prSet presAssocID="{2A352DBD-BB0D-4E42-BE78-8D550D6EC55D}" presName="Name17" presStyleLbl="parChTrans1D3" presStyleIdx="3" presStyleCnt="5"/>
      <dgm:spPr/>
      <dgm:t>
        <a:bodyPr/>
        <a:lstStyle/>
        <a:p>
          <a:endParaRPr lang="ru-RU"/>
        </a:p>
      </dgm:t>
    </dgm:pt>
    <dgm:pt modelId="{76FD2388-9C46-884C-AA5A-2D35D4E785DC}" type="pres">
      <dgm:prSet presAssocID="{F0969C73-CE8E-684E-B220-61175A30A876}" presName="hierRoot3" presStyleCnt="0"/>
      <dgm:spPr/>
    </dgm:pt>
    <dgm:pt modelId="{F9896DBC-0530-EC49-AE95-3B6030C5DB3A}" type="pres">
      <dgm:prSet presAssocID="{F0969C73-CE8E-684E-B220-61175A30A876}" presName="composite3" presStyleCnt="0"/>
      <dgm:spPr/>
    </dgm:pt>
    <dgm:pt modelId="{C0C70D11-896E-FF41-ADE7-765664496642}" type="pres">
      <dgm:prSet presAssocID="{F0969C73-CE8E-684E-B220-61175A30A876}" presName="background3" presStyleLbl="node3" presStyleIdx="3" presStyleCnt="5"/>
      <dgm:spPr/>
    </dgm:pt>
    <dgm:pt modelId="{81D1F2D5-EE09-EB4A-A346-9A7666E586E5}" type="pres">
      <dgm:prSet presAssocID="{F0969C73-CE8E-684E-B220-61175A30A87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8CC47C-D8CC-254C-B5A7-126FD4A5A0E4}" type="pres">
      <dgm:prSet presAssocID="{F0969C73-CE8E-684E-B220-61175A30A876}" presName="hierChild4" presStyleCnt="0"/>
      <dgm:spPr/>
    </dgm:pt>
    <dgm:pt modelId="{A93C8C3C-667B-1148-B0C0-45DD8E5134A3}" type="pres">
      <dgm:prSet presAssocID="{928C97A5-21D2-864C-A799-B151FC5DBA5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18C2311-56B1-9C41-BDA3-B09C6AB98094}" type="pres">
      <dgm:prSet presAssocID="{1A7B8FDB-C103-254C-9511-28C345761182}" presName="hierRoot2" presStyleCnt="0"/>
      <dgm:spPr/>
    </dgm:pt>
    <dgm:pt modelId="{8000759B-AE2F-A34C-BB4D-224335CA44D7}" type="pres">
      <dgm:prSet presAssocID="{1A7B8FDB-C103-254C-9511-28C345761182}" presName="composite2" presStyleCnt="0"/>
      <dgm:spPr/>
    </dgm:pt>
    <dgm:pt modelId="{90E55D11-1C8B-BF4B-8DAF-EC878FDEC276}" type="pres">
      <dgm:prSet presAssocID="{1A7B8FDB-C103-254C-9511-28C345761182}" presName="background2" presStyleLbl="node2" presStyleIdx="2" presStyleCnt="3"/>
      <dgm:spPr/>
    </dgm:pt>
    <dgm:pt modelId="{286A4DC2-AE3A-D046-981B-2243B9F2A58B}" type="pres">
      <dgm:prSet presAssocID="{1A7B8FDB-C103-254C-9511-28C34576118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33F70C-DB84-9542-A24E-57EB79E0C953}" type="pres">
      <dgm:prSet presAssocID="{1A7B8FDB-C103-254C-9511-28C345761182}" presName="hierChild3" presStyleCnt="0"/>
      <dgm:spPr/>
    </dgm:pt>
    <dgm:pt modelId="{FBD5F986-C017-2248-AAC4-77975EA3581B}" type="pres">
      <dgm:prSet presAssocID="{2D02986E-27CE-1A4A-A788-DEE8BDB5529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1A4E3E54-C813-7541-BE73-F6744A54B5EF}" type="pres">
      <dgm:prSet presAssocID="{704C0135-F6D8-4E4D-8C01-BC10C2AC592E}" presName="hierRoot3" presStyleCnt="0"/>
      <dgm:spPr/>
    </dgm:pt>
    <dgm:pt modelId="{C9E5E87F-1908-734D-857F-39A41FC2D60C}" type="pres">
      <dgm:prSet presAssocID="{704C0135-F6D8-4E4D-8C01-BC10C2AC592E}" presName="composite3" presStyleCnt="0"/>
      <dgm:spPr/>
    </dgm:pt>
    <dgm:pt modelId="{5A923287-A332-1248-A9D3-52A40140645F}" type="pres">
      <dgm:prSet presAssocID="{704C0135-F6D8-4E4D-8C01-BC10C2AC592E}" presName="background3" presStyleLbl="node3" presStyleIdx="4" presStyleCnt="5"/>
      <dgm:spPr/>
    </dgm:pt>
    <dgm:pt modelId="{2B26F45B-FE5A-1543-8779-2EBF9B9ABAF0}" type="pres">
      <dgm:prSet presAssocID="{704C0135-F6D8-4E4D-8C01-BC10C2AC592E}" presName="text3" presStyleLbl="fgAcc3" presStyleIdx="4" presStyleCnt="5" custScaleY="178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6C61C7-7DBD-BC44-B249-C46429F8F009}" type="pres">
      <dgm:prSet presAssocID="{704C0135-F6D8-4E4D-8C01-BC10C2AC592E}" presName="hierChild4" presStyleCnt="0"/>
      <dgm:spPr/>
    </dgm:pt>
  </dgm:ptLst>
  <dgm:cxnLst>
    <dgm:cxn modelId="{FDE3D3C8-28BD-4247-8B37-CF54C0F60071}" srcId="{A81B9800-8058-3F44-8C40-56BD39D93C7B}" destId="{FA118678-9CD4-1A4A-9926-CF3F6FF7802B}" srcOrd="0" destOrd="0" parTransId="{3A91924E-8C9A-8540-BFB6-C1F25C85A229}" sibTransId="{B922F8AE-68A9-8A4F-9581-2DE32E3DF94D}"/>
    <dgm:cxn modelId="{76192A61-01BF-8C44-AEED-3552AF1766AF}" type="presOf" srcId="{A81B9800-8058-3F44-8C40-56BD39D93C7B}" destId="{3040556E-50D4-ED47-9E6B-4D2D7CE1F218}" srcOrd="0" destOrd="0" presId="urn:microsoft.com/office/officeart/2005/8/layout/hierarchy1"/>
    <dgm:cxn modelId="{E49861FE-668C-0644-AD43-738BE5A22BA6}" srcId="{F91325D0-9146-D74B-8E23-1FED7BB9D086}" destId="{D501BE20-FDE8-1B4E-B7E4-19CAF40001AC}" srcOrd="1" destOrd="0" parTransId="{C9566F68-6270-2047-8024-BE8280C68AF6}" sibTransId="{163470B1-F899-234D-AA64-6BCBF8854247}"/>
    <dgm:cxn modelId="{C217EF91-A37B-C44F-8BA3-E67028E60D27}" type="presOf" srcId="{FD6B5C7B-DA13-3E41-873A-C5484F5416B8}" destId="{BF2E7FA6-ED3E-B94C-B71B-DAD774F22F31}" srcOrd="0" destOrd="0" presId="urn:microsoft.com/office/officeart/2005/8/layout/hierarchy1"/>
    <dgm:cxn modelId="{CC21BFEF-3BC8-C849-B994-C87E5C50B1B3}" type="presOf" srcId="{C9566F68-6270-2047-8024-BE8280C68AF6}" destId="{0E527668-C6FB-C34A-B8CD-16E4DF63003C}" srcOrd="0" destOrd="0" presId="urn:microsoft.com/office/officeart/2005/8/layout/hierarchy1"/>
    <dgm:cxn modelId="{F3CF0E80-9575-8547-84C3-5325FB3C30CA}" srcId="{FD6B5C7B-DA13-3E41-873A-C5484F5416B8}" destId="{3024EDFA-D141-4E49-91EB-3C90CCC7B9F1}" srcOrd="0" destOrd="0" parTransId="{6442E81A-C608-D144-B581-0EBF4EA9994B}" sibTransId="{4C274D62-18CB-7C47-9575-5CE37C021ABB}"/>
    <dgm:cxn modelId="{2697B227-84D3-0045-8CC4-B811A3383A59}" type="presOf" srcId="{3024EDFA-D141-4E49-91EB-3C90CCC7B9F1}" destId="{ADF41C6A-B1E2-2B4C-9BC6-A3C7DA0D881A}" srcOrd="0" destOrd="0" presId="urn:microsoft.com/office/officeart/2005/8/layout/hierarchy1"/>
    <dgm:cxn modelId="{49BB81B8-11ED-FD4E-BAD9-E749D440B3CF}" type="presOf" srcId="{928C97A5-21D2-864C-A799-B151FC5DBA5B}" destId="{A93C8C3C-667B-1148-B0C0-45DD8E5134A3}" srcOrd="0" destOrd="0" presId="urn:microsoft.com/office/officeart/2005/8/layout/hierarchy1"/>
    <dgm:cxn modelId="{00F03E8B-949A-3144-985E-66569B0B1947}" type="presOf" srcId="{2D421F0B-A73D-0D42-AED5-1C0D1A24DB1F}" destId="{92F3AE42-6066-BE49-BBBE-BBE17EE6F76B}" srcOrd="0" destOrd="0" presId="urn:microsoft.com/office/officeart/2005/8/layout/hierarchy1"/>
    <dgm:cxn modelId="{C998D945-7D4D-0146-9FB3-BAE354EF3129}" type="presOf" srcId="{3A91924E-8C9A-8540-BFB6-C1F25C85A229}" destId="{DF9CDB5A-8A6B-C54C-8F8A-F2B47EA44E8D}" srcOrd="0" destOrd="0" presId="urn:microsoft.com/office/officeart/2005/8/layout/hierarchy1"/>
    <dgm:cxn modelId="{8E3BCA02-4F28-B649-82F8-D340598A1A07}" srcId="{3024EDFA-D141-4E49-91EB-3C90CCC7B9F1}" destId="{A81B9800-8058-3F44-8C40-56BD39D93C7B}" srcOrd="1" destOrd="0" parTransId="{32162134-203C-0141-A1FC-DE142D141409}" sibTransId="{2490D1B8-62A1-7844-B1A6-21BA387B2137}"/>
    <dgm:cxn modelId="{3FBDA41C-C7F0-D34E-A516-A21727F113DD}" type="presOf" srcId="{2D02986E-27CE-1A4A-A788-DEE8BDB55290}" destId="{FBD5F986-C017-2248-AAC4-77975EA3581B}" srcOrd="0" destOrd="0" presId="urn:microsoft.com/office/officeart/2005/8/layout/hierarchy1"/>
    <dgm:cxn modelId="{6C120E62-4839-9E4A-8DA5-50AABED896C2}" type="presOf" srcId="{D5BDF904-C56C-C64B-9D37-F43FB283EDA1}" destId="{550538B2-6AD4-9443-920D-5DE6C602758C}" srcOrd="0" destOrd="0" presId="urn:microsoft.com/office/officeart/2005/8/layout/hierarchy1"/>
    <dgm:cxn modelId="{BE384653-39F6-9F40-BB4A-8B97B2F78A42}" type="presOf" srcId="{1410526A-B2AC-F34E-B4C5-415DB3C295D3}" destId="{5B22A06D-E759-DE44-98B3-2E1FC5F23248}" srcOrd="0" destOrd="0" presId="urn:microsoft.com/office/officeart/2005/8/layout/hierarchy1"/>
    <dgm:cxn modelId="{286BEAFD-4023-F547-B68B-488854997989}" srcId="{1A7B8FDB-C103-254C-9511-28C345761182}" destId="{704C0135-F6D8-4E4D-8C01-BC10C2AC592E}" srcOrd="0" destOrd="0" parTransId="{2D02986E-27CE-1A4A-A788-DEE8BDB55290}" sibTransId="{E8539CCA-2AFE-224E-9203-F01F12EE5104}"/>
    <dgm:cxn modelId="{9899265F-2C2C-5247-9350-65149171B108}" type="presOf" srcId="{2A352DBD-BB0D-4E42-BE78-8D550D6EC55D}" destId="{89B1776B-47CF-CF41-9962-951AD5542860}" srcOrd="0" destOrd="0" presId="urn:microsoft.com/office/officeart/2005/8/layout/hierarchy1"/>
    <dgm:cxn modelId="{5A4AD78C-6542-5740-9298-DE89CC6A066B}" type="presOf" srcId="{32162134-203C-0141-A1FC-DE142D141409}" destId="{83F28B46-F3E7-214A-95E3-D0C48B9A79B7}" srcOrd="0" destOrd="0" presId="urn:microsoft.com/office/officeart/2005/8/layout/hierarchy1"/>
    <dgm:cxn modelId="{645944AD-DD85-EC43-9BF0-CCF4A9C6810A}" type="presOf" srcId="{F0969C73-CE8E-684E-B220-61175A30A876}" destId="{81D1F2D5-EE09-EB4A-A346-9A7666E586E5}" srcOrd="0" destOrd="0" presId="urn:microsoft.com/office/officeart/2005/8/layout/hierarchy1"/>
    <dgm:cxn modelId="{3811FC34-75B3-B349-BF3B-50EE30F0C734}" type="presOf" srcId="{D501BE20-FDE8-1B4E-B7E4-19CAF40001AC}" destId="{9B8A9905-92AA-594D-89EA-EF5C1DCE359F}" srcOrd="0" destOrd="0" presId="urn:microsoft.com/office/officeart/2005/8/layout/hierarchy1"/>
    <dgm:cxn modelId="{1F538FA3-6206-0947-B621-23C291F675C6}" srcId="{3024EDFA-D141-4E49-91EB-3C90CCC7B9F1}" destId="{1A7B8FDB-C103-254C-9511-28C345761182}" srcOrd="2" destOrd="0" parTransId="{928C97A5-21D2-864C-A799-B151FC5DBA5B}" sibTransId="{73F23BCB-3CF7-7C4E-9BEA-C1A742D0D078}"/>
    <dgm:cxn modelId="{BDD8AD7B-4B17-2B41-B7B8-A7EBF11514F3}" type="presOf" srcId="{1A7B8FDB-C103-254C-9511-28C345761182}" destId="{286A4DC2-AE3A-D046-981B-2243B9F2A58B}" srcOrd="0" destOrd="0" presId="urn:microsoft.com/office/officeart/2005/8/layout/hierarchy1"/>
    <dgm:cxn modelId="{809B46F7-2049-BE4B-9973-BDD5EB69296B}" type="presOf" srcId="{F91325D0-9146-D74B-8E23-1FED7BB9D086}" destId="{E632A23D-7164-0340-8D9B-6E989010A462}" srcOrd="0" destOrd="0" presId="urn:microsoft.com/office/officeart/2005/8/layout/hierarchy1"/>
    <dgm:cxn modelId="{D98D1914-EB5D-7446-9BA2-F38F4C9AC647}" srcId="{3024EDFA-D141-4E49-91EB-3C90CCC7B9F1}" destId="{F91325D0-9146-D74B-8E23-1FED7BB9D086}" srcOrd="0" destOrd="0" parTransId="{D5BDF904-C56C-C64B-9D37-F43FB283EDA1}" sibTransId="{CB1645D5-D51D-6B4F-9196-84BFFDAA01AA}"/>
    <dgm:cxn modelId="{C63506F0-5460-224F-93EC-FF7219368144}" srcId="{F91325D0-9146-D74B-8E23-1FED7BB9D086}" destId="{2D421F0B-A73D-0D42-AED5-1C0D1A24DB1F}" srcOrd="0" destOrd="0" parTransId="{1410526A-B2AC-F34E-B4C5-415DB3C295D3}" sibTransId="{4679637A-38B5-D34C-AE85-E8516D6AA76A}"/>
    <dgm:cxn modelId="{7EF87D35-AF59-9A44-AD60-761789B8E383}" type="presOf" srcId="{FA118678-9CD4-1A4A-9926-CF3F6FF7802B}" destId="{3A437CF6-28F7-9945-87FC-028A15FF23E5}" srcOrd="0" destOrd="0" presId="urn:microsoft.com/office/officeart/2005/8/layout/hierarchy1"/>
    <dgm:cxn modelId="{D06531DC-7D2B-F040-B0A6-32F74E585C7F}" srcId="{A81B9800-8058-3F44-8C40-56BD39D93C7B}" destId="{F0969C73-CE8E-684E-B220-61175A30A876}" srcOrd="1" destOrd="0" parTransId="{2A352DBD-BB0D-4E42-BE78-8D550D6EC55D}" sibTransId="{EBD23870-37B0-EF48-AD25-1998CA00AC59}"/>
    <dgm:cxn modelId="{0E92381D-1527-8B49-9263-4C1FA42E9B45}" type="presOf" srcId="{704C0135-F6D8-4E4D-8C01-BC10C2AC592E}" destId="{2B26F45B-FE5A-1543-8779-2EBF9B9ABAF0}" srcOrd="0" destOrd="0" presId="urn:microsoft.com/office/officeart/2005/8/layout/hierarchy1"/>
    <dgm:cxn modelId="{0DCDAC3E-2692-AE4C-B676-AEAE82A05B4C}" type="presParOf" srcId="{BF2E7FA6-ED3E-B94C-B71B-DAD774F22F31}" destId="{ADF7399B-9AAC-E744-9D8B-7E466FF3BDC5}" srcOrd="0" destOrd="0" presId="urn:microsoft.com/office/officeart/2005/8/layout/hierarchy1"/>
    <dgm:cxn modelId="{96446D36-4721-A141-8BD8-BCE7C71EBD24}" type="presParOf" srcId="{ADF7399B-9AAC-E744-9D8B-7E466FF3BDC5}" destId="{071D41ED-915C-944A-B813-4D479680A7EF}" srcOrd="0" destOrd="0" presId="urn:microsoft.com/office/officeart/2005/8/layout/hierarchy1"/>
    <dgm:cxn modelId="{C273F9C1-1452-0B43-AF6A-CC2EFA5A4FDB}" type="presParOf" srcId="{071D41ED-915C-944A-B813-4D479680A7EF}" destId="{E297A6C3-7221-9E45-86EB-220E3F1F6B7F}" srcOrd="0" destOrd="0" presId="urn:microsoft.com/office/officeart/2005/8/layout/hierarchy1"/>
    <dgm:cxn modelId="{87C5AB6D-6551-2F48-96E7-139613295D2B}" type="presParOf" srcId="{071D41ED-915C-944A-B813-4D479680A7EF}" destId="{ADF41C6A-B1E2-2B4C-9BC6-A3C7DA0D881A}" srcOrd="1" destOrd="0" presId="urn:microsoft.com/office/officeart/2005/8/layout/hierarchy1"/>
    <dgm:cxn modelId="{49F60E70-62B9-3047-B120-35B2CA82DA82}" type="presParOf" srcId="{ADF7399B-9AAC-E744-9D8B-7E466FF3BDC5}" destId="{128B242C-24FA-FB41-83C8-088578E79548}" srcOrd="1" destOrd="0" presId="urn:microsoft.com/office/officeart/2005/8/layout/hierarchy1"/>
    <dgm:cxn modelId="{936BF35F-E1D3-9749-88F9-B3D3DC5654C9}" type="presParOf" srcId="{128B242C-24FA-FB41-83C8-088578E79548}" destId="{550538B2-6AD4-9443-920D-5DE6C602758C}" srcOrd="0" destOrd="0" presId="urn:microsoft.com/office/officeart/2005/8/layout/hierarchy1"/>
    <dgm:cxn modelId="{1426EB2A-AD7C-924E-9C49-5B21886093B3}" type="presParOf" srcId="{128B242C-24FA-FB41-83C8-088578E79548}" destId="{22B4C646-38F7-C647-868C-EAC76A466B4F}" srcOrd="1" destOrd="0" presId="urn:microsoft.com/office/officeart/2005/8/layout/hierarchy1"/>
    <dgm:cxn modelId="{8D658B2D-9E4F-3E45-8656-D8EEF1344578}" type="presParOf" srcId="{22B4C646-38F7-C647-868C-EAC76A466B4F}" destId="{5871A3F7-FA58-8D48-85C3-A0436492A9C8}" srcOrd="0" destOrd="0" presId="urn:microsoft.com/office/officeart/2005/8/layout/hierarchy1"/>
    <dgm:cxn modelId="{AF05300B-F2EE-2546-B2FD-619A21B4452C}" type="presParOf" srcId="{5871A3F7-FA58-8D48-85C3-A0436492A9C8}" destId="{6E67364C-85C3-C94A-B6A9-56803CB3AF54}" srcOrd="0" destOrd="0" presId="urn:microsoft.com/office/officeart/2005/8/layout/hierarchy1"/>
    <dgm:cxn modelId="{304CE65A-5E99-8D43-9242-1DC3D57F63BA}" type="presParOf" srcId="{5871A3F7-FA58-8D48-85C3-A0436492A9C8}" destId="{E632A23D-7164-0340-8D9B-6E989010A462}" srcOrd="1" destOrd="0" presId="urn:microsoft.com/office/officeart/2005/8/layout/hierarchy1"/>
    <dgm:cxn modelId="{AAA216BD-A0A7-154E-9ECA-37D2C9D74620}" type="presParOf" srcId="{22B4C646-38F7-C647-868C-EAC76A466B4F}" destId="{6314A682-D2B5-4348-ABF3-F16677A1FA87}" srcOrd="1" destOrd="0" presId="urn:microsoft.com/office/officeart/2005/8/layout/hierarchy1"/>
    <dgm:cxn modelId="{A53D5A47-FF9A-7847-A2DE-F4A825FED96F}" type="presParOf" srcId="{6314A682-D2B5-4348-ABF3-F16677A1FA87}" destId="{5B22A06D-E759-DE44-98B3-2E1FC5F23248}" srcOrd="0" destOrd="0" presId="urn:microsoft.com/office/officeart/2005/8/layout/hierarchy1"/>
    <dgm:cxn modelId="{8DA4E775-D1F9-6E45-9492-440BFBBA7345}" type="presParOf" srcId="{6314A682-D2B5-4348-ABF3-F16677A1FA87}" destId="{98648E11-28EE-CA44-911C-CCEEAAF37984}" srcOrd="1" destOrd="0" presId="urn:microsoft.com/office/officeart/2005/8/layout/hierarchy1"/>
    <dgm:cxn modelId="{C5026F5E-C511-684B-9A1A-00B19470C056}" type="presParOf" srcId="{98648E11-28EE-CA44-911C-CCEEAAF37984}" destId="{4BF47495-BEEA-4244-AB28-F88E2DEC6878}" srcOrd="0" destOrd="0" presId="urn:microsoft.com/office/officeart/2005/8/layout/hierarchy1"/>
    <dgm:cxn modelId="{65BDAB46-4611-5F41-9206-814598451C7C}" type="presParOf" srcId="{4BF47495-BEEA-4244-AB28-F88E2DEC6878}" destId="{9FA7132A-E36D-164C-BAA0-83D227C8FC98}" srcOrd="0" destOrd="0" presId="urn:microsoft.com/office/officeart/2005/8/layout/hierarchy1"/>
    <dgm:cxn modelId="{8B809AFA-FAD9-3742-BDD1-67DF192C7BB0}" type="presParOf" srcId="{4BF47495-BEEA-4244-AB28-F88E2DEC6878}" destId="{92F3AE42-6066-BE49-BBBE-BBE17EE6F76B}" srcOrd="1" destOrd="0" presId="urn:microsoft.com/office/officeart/2005/8/layout/hierarchy1"/>
    <dgm:cxn modelId="{D06FBEBB-90BC-C54D-9903-07B61ADCCFC7}" type="presParOf" srcId="{98648E11-28EE-CA44-911C-CCEEAAF37984}" destId="{2C673767-6DEE-FD49-8616-79B3008BA448}" srcOrd="1" destOrd="0" presId="urn:microsoft.com/office/officeart/2005/8/layout/hierarchy1"/>
    <dgm:cxn modelId="{1F36BE96-1ECA-2643-86A9-7718C983981B}" type="presParOf" srcId="{6314A682-D2B5-4348-ABF3-F16677A1FA87}" destId="{0E527668-C6FB-C34A-B8CD-16E4DF63003C}" srcOrd="2" destOrd="0" presId="urn:microsoft.com/office/officeart/2005/8/layout/hierarchy1"/>
    <dgm:cxn modelId="{FFD70BA0-D4F6-6A44-9D90-3DC9B58030FD}" type="presParOf" srcId="{6314A682-D2B5-4348-ABF3-F16677A1FA87}" destId="{00B941B1-8F92-084C-9ECA-891A88C2CCF2}" srcOrd="3" destOrd="0" presId="urn:microsoft.com/office/officeart/2005/8/layout/hierarchy1"/>
    <dgm:cxn modelId="{ED24DC7C-D731-C845-9987-8D7C7439836E}" type="presParOf" srcId="{00B941B1-8F92-084C-9ECA-891A88C2CCF2}" destId="{8AA63434-DA89-D049-8F99-F83DAEAD1A4F}" srcOrd="0" destOrd="0" presId="urn:microsoft.com/office/officeart/2005/8/layout/hierarchy1"/>
    <dgm:cxn modelId="{8D59ECCB-312E-A14D-A6D3-A786DA2A93F9}" type="presParOf" srcId="{8AA63434-DA89-D049-8F99-F83DAEAD1A4F}" destId="{62B7A90F-F42F-5C4B-B2CF-44CE78713E64}" srcOrd="0" destOrd="0" presId="urn:microsoft.com/office/officeart/2005/8/layout/hierarchy1"/>
    <dgm:cxn modelId="{41A88057-BD45-EF41-9644-47B83AE8D386}" type="presParOf" srcId="{8AA63434-DA89-D049-8F99-F83DAEAD1A4F}" destId="{9B8A9905-92AA-594D-89EA-EF5C1DCE359F}" srcOrd="1" destOrd="0" presId="urn:microsoft.com/office/officeart/2005/8/layout/hierarchy1"/>
    <dgm:cxn modelId="{7CABDDA9-DAB0-B54F-A87E-3BBAAA19528B}" type="presParOf" srcId="{00B941B1-8F92-084C-9ECA-891A88C2CCF2}" destId="{D25982C5-8F80-CD47-9413-A6A06A1BE08D}" srcOrd="1" destOrd="0" presId="urn:microsoft.com/office/officeart/2005/8/layout/hierarchy1"/>
    <dgm:cxn modelId="{6EDC71ED-6860-2940-B612-6798195896FC}" type="presParOf" srcId="{128B242C-24FA-FB41-83C8-088578E79548}" destId="{83F28B46-F3E7-214A-95E3-D0C48B9A79B7}" srcOrd="2" destOrd="0" presId="urn:microsoft.com/office/officeart/2005/8/layout/hierarchy1"/>
    <dgm:cxn modelId="{6FF847C4-FF37-C94A-8861-358476667A1C}" type="presParOf" srcId="{128B242C-24FA-FB41-83C8-088578E79548}" destId="{48299FF8-3352-C74E-BA0F-31AAEA11DFC9}" srcOrd="3" destOrd="0" presId="urn:microsoft.com/office/officeart/2005/8/layout/hierarchy1"/>
    <dgm:cxn modelId="{4BA0CF0A-ED6A-E342-A8F0-1B4A6B2B3F50}" type="presParOf" srcId="{48299FF8-3352-C74E-BA0F-31AAEA11DFC9}" destId="{043853E5-D62E-1048-A10B-93FFE370A924}" srcOrd="0" destOrd="0" presId="urn:microsoft.com/office/officeart/2005/8/layout/hierarchy1"/>
    <dgm:cxn modelId="{1345764C-6A58-C846-956C-BB3AD69CE5F4}" type="presParOf" srcId="{043853E5-D62E-1048-A10B-93FFE370A924}" destId="{8E33DB3C-63AA-8046-952A-7B6AAF181128}" srcOrd="0" destOrd="0" presId="urn:microsoft.com/office/officeart/2005/8/layout/hierarchy1"/>
    <dgm:cxn modelId="{310EBF22-7EDA-1744-B56A-C6CD8D383C23}" type="presParOf" srcId="{043853E5-D62E-1048-A10B-93FFE370A924}" destId="{3040556E-50D4-ED47-9E6B-4D2D7CE1F218}" srcOrd="1" destOrd="0" presId="urn:microsoft.com/office/officeart/2005/8/layout/hierarchy1"/>
    <dgm:cxn modelId="{138D6630-9A4D-334A-AA26-A29FAB42C9A6}" type="presParOf" srcId="{48299FF8-3352-C74E-BA0F-31AAEA11DFC9}" destId="{28A47A08-1738-5445-92DC-E8722B203B7B}" srcOrd="1" destOrd="0" presId="urn:microsoft.com/office/officeart/2005/8/layout/hierarchy1"/>
    <dgm:cxn modelId="{BE36D770-8C93-A043-9B89-1393EE655070}" type="presParOf" srcId="{28A47A08-1738-5445-92DC-E8722B203B7B}" destId="{DF9CDB5A-8A6B-C54C-8F8A-F2B47EA44E8D}" srcOrd="0" destOrd="0" presId="urn:microsoft.com/office/officeart/2005/8/layout/hierarchy1"/>
    <dgm:cxn modelId="{4998F381-C701-B24B-B3AF-11506F700F60}" type="presParOf" srcId="{28A47A08-1738-5445-92DC-E8722B203B7B}" destId="{A50872D1-9102-8447-93F1-080388A5EC76}" srcOrd="1" destOrd="0" presId="urn:microsoft.com/office/officeart/2005/8/layout/hierarchy1"/>
    <dgm:cxn modelId="{C35A0CEE-0956-2249-9969-23859CCDAD61}" type="presParOf" srcId="{A50872D1-9102-8447-93F1-080388A5EC76}" destId="{73862770-A7E0-4745-92A9-F07D87AC10E5}" srcOrd="0" destOrd="0" presId="urn:microsoft.com/office/officeart/2005/8/layout/hierarchy1"/>
    <dgm:cxn modelId="{47DF32C0-5C14-734E-86D4-8D7BE4B84590}" type="presParOf" srcId="{73862770-A7E0-4745-92A9-F07D87AC10E5}" destId="{D7AF9E2A-96E6-3148-B44B-E1C18B967550}" srcOrd="0" destOrd="0" presId="urn:microsoft.com/office/officeart/2005/8/layout/hierarchy1"/>
    <dgm:cxn modelId="{820C857C-2820-BC45-8F61-50EE9292218A}" type="presParOf" srcId="{73862770-A7E0-4745-92A9-F07D87AC10E5}" destId="{3A437CF6-28F7-9945-87FC-028A15FF23E5}" srcOrd="1" destOrd="0" presId="urn:microsoft.com/office/officeart/2005/8/layout/hierarchy1"/>
    <dgm:cxn modelId="{FC787BA4-9E9D-E940-8584-0D2BBE3DA444}" type="presParOf" srcId="{A50872D1-9102-8447-93F1-080388A5EC76}" destId="{FD7EBBD0-C891-DC49-8D1A-C5BB23A63CFE}" srcOrd="1" destOrd="0" presId="urn:microsoft.com/office/officeart/2005/8/layout/hierarchy1"/>
    <dgm:cxn modelId="{1CA6924E-9AA6-0F4A-9BCE-0F4E5C97A5C3}" type="presParOf" srcId="{28A47A08-1738-5445-92DC-E8722B203B7B}" destId="{89B1776B-47CF-CF41-9962-951AD5542860}" srcOrd="2" destOrd="0" presId="urn:microsoft.com/office/officeart/2005/8/layout/hierarchy1"/>
    <dgm:cxn modelId="{C02D4003-B692-1849-B81E-F2740342A51B}" type="presParOf" srcId="{28A47A08-1738-5445-92DC-E8722B203B7B}" destId="{76FD2388-9C46-884C-AA5A-2D35D4E785DC}" srcOrd="3" destOrd="0" presId="urn:microsoft.com/office/officeart/2005/8/layout/hierarchy1"/>
    <dgm:cxn modelId="{A9EBA74C-CB7B-F741-91B1-B5F278AF9F11}" type="presParOf" srcId="{76FD2388-9C46-884C-AA5A-2D35D4E785DC}" destId="{F9896DBC-0530-EC49-AE95-3B6030C5DB3A}" srcOrd="0" destOrd="0" presId="urn:microsoft.com/office/officeart/2005/8/layout/hierarchy1"/>
    <dgm:cxn modelId="{0F78646B-23CC-8C41-83CD-8BAA279998EF}" type="presParOf" srcId="{F9896DBC-0530-EC49-AE95-3B6030C5DB3A}" destId="{C0C70D11-896E-FF41-ADE7-765664496642}" srcOrd="0" destOrd="0" presId="urn:microsoft.com/office/officeart/2005/8/layout/hierarchy1"/>
    <dgm:cxn modelId="{564BB1F1-49EF-9E4F-A545-F4E075E36AFF}" type="presParOf" srcId="{F9896DBC-0530-EC49-AE95-3B6030C5DB3A}" destId="{81D1F2D5-EE09-EB4A-A346-9A7666E586E5}" srcOrd="1" destOrd="0" presId="urn:microsoft.com/office/officeart/2005/8/layout/hierarchy1"/>
    <dgm:cxn modelId="{380F56DF-051D-7348-AE6F-35E7E3850BBC}" type="presParOf" srcId="{76FD2388-9C46-884C-AA5A-2D35D4E785DC}" destId="{2F8CC47C-D8CC-254C-B5A7-126FD4A5A0E4}" srcOrd="1" destOrd="0" presId="urn:microsoft.com/office/officeart/2005/8/layout/hierarchy1"/>
    <dgm:cxn modelId="{7DE1E5CD-9279-0A4F-B6E1-D5FCDEB665FB}" type="presParOf" srcId="{128B242C-24FA-FB41-83C8-088578E79548}" destId="{A93C8C3C-667B-1148-B0C0-45DD8E5134A3}" srcOrd="4" destOrd="0" presId="urn:microsoft.com/office/officeart/2005/8/layout/hierarchy1"/>
    <dgm:cxn modelId="{F10E3C2C-615B-F543-A308-0DE2E2EA7168}" type="presParOf" srcId="{128B242C-24FA-FB41-83C8-088578E79548}" destId="{318C2311-56B1-9C41-BDA3-B09C6AB98094}" srcOrd="5" destOrd="0" presId="urn:microsoft.com/office/officeart/2005/8/layout/hierarchy1"/>
    <dgm:cxn modelId="{5E12DD56-4B83-4D46-9F40-B418FF5550A9}" type="presParOf" srcId="{318C2311-56B1-9C41-BDA3-B09C6AB98094}" destId="{8000759B-AE2F-A34C-BB4D-224335CA44D7}" srcOrd="0" destOrd="0" presId="urn:microsoft.com/office/officeart/2005/8/layout/hierarchy1"/>
    <dgm:cxn modelId="{14FFAF68-CE5F-D942-8C0E-D7FFB6477D17}" type="presParOf" srcId="{8000759B-AE2F-A34C-BB4D-224335CA44D7}" destId="{90E55D11-1C8B-BF4B-8DAF-EC878FDEC276}" srcOrd="0" destOrd="0" presId="urn:microsoft.com/office/officeart/2005/8/layout/hierarchy1"/>
    <dgm:cxn modelId="{EC86D68D-8587-B140-969E-59004A04E9D9}" type="presParOf" srcId="{8000759B-AE2F-A34C-BB4D-224335CA44D7}" destId="{286A4DC2-AE3A-D046-981B-2243B9F2A58B}" srcOrd="1" destOrd="0" presId="urn:microsoft.com/office/officeart/2005/8/layout/hierarchy1"/>
    <dgm:cxn modelId="{4C33E0B6-6C1B-A745-A894-6E46742B7113}" type="presParOf" srcId="{318C2311-56B1-9C41-BDA3-B09C6AB98094}" destId="{3C33F70C-DB84-9542-A24E-57EB79E0C953}" srcOrd="1" destOrd="0" presId="urn:microsoft.com/office/officeart/2005/8/layout/hierarchy1"/>
    <dgm:cxn modelId="{8E65B6CD-4045-2F40-9485-74562977FFAB}" type="presParOf" srcId="{3C33F70C-DB84-9542-A24E-57EB79E0C953}" destId="{FBD5F986-C017-2248-AAC4-77975EA3581B}" srcOrd="0" destOrd="0" presId="urn:microsoft.com/office/officeart/2005/8/layout/hierarchy1"/>
    <dgm:cxn modelId="{98C9DB16-0A5E-1F49-9586-3217F9E9BEC2}" type="presParOf" srcId="{3C33F70C-DB84-9542-A24E-57EB79E0C953}" destId="{1A4E3E54-C813-7541-BE73-F6744A54B5EF}" srcOrd="1" destOrd="0" presId="urn:microsoft.com/office/officeart/2005/8/layout/hierarchy1"/>
    <dgm:cxn modelId="{71E1AEF0-39D8-584F-BB10-C351C8E49F95}" type="presParOf" srcId="{1A4E3E54-C813-7541-BE73-F6744A54B5EF}" destId="{C9E5E87F-1908-734D-857F-39A41FC2D60C}" srcOrd="0" destOrd="0" presId="urn:microsoft.com/office/officeart/2005/8/layout/hierarchy1"/>
    <dgm:cxn modelId="{E5AF6B81-31F7-1F4F-9C8A-E1C5D06897CE}" type="presParOf" srcId="{C9E5E87F-1908-734D-857F-39A41FC2D60C}" destId="{5A923287-A332-1248-A9D3-52A40140645F}" srcOrd="0" destOrd="0" presId="urn:microsoft.com/office/officeart/2005/8/layout/hierarchy1"/>
    <dgm:cxn modelId="{3DF2EACD-ABF9-3545-8690-E3D7890D428E}" type="presParOf" srcId="{C9E5E87F-1908-734D-857F-39A41FC2D60C}" destId="{2B26F45B-FE5A-1543-8779-2EBF9B9ABAF0}" srcOrd="1" destOrd="0" presId="urn:microsoft.com/office/officeart/2005/8/layout/hierarchy1"/>
    <dgm:cxn modelId="{5C818745-9C00-404B-AF82-95E40CE6FBBD}" type="presParOf" srcId="{1A4E3E54-C813-7541-BE73-F6744A54B5EF}" destId="{806C61C7-7DBD-BC44-B249-C46429F8F0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9325F-5F1F-BB48-92E5-7196D1D9A2BA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20A562F6-FC74-4146-A15E-01F82959C2A4}">
      <dgm:prSet phldrT="[Текст]"/>
      <dgm:spPr/>
      <dgm:t>
        <a:bodyPr/>
        <a:lstStyle/>
        <a:p>
          <a:r>
            <a:rPr lang="ru-RU" dirty="0"/>
            <a:t>ЕДИНЫЙ ИНСТРУМЕНТ ОЦЕНИВАНИЯ КАЧЕСТВА</a:t>
          </a:r>
        </a:p>
      </dgm:t>
    </dgm:pt>
    <dgm:pt modelId="{0C4B8F25-FF81-0947-A194-2FD5B76B115E}" type="parTrans" cxnId="{FA7EE48A-580F-A04F-9491-774E1A9C1E0A}">
      <dgm:prSet/>
      <dgm:spPr/>
      <dgm:t>
        <a:bodyPr/>
        <a:lstStyle/>
        <a:p>
          <a:endParaRPr lang="ru-RU"/>
        </a:p>
      </dgm:t>
    </dgm:pt>
    <dgm:pt modelId="{734CEADC-6AF7-7845-AA66-8768D81F106F}" type="sibTrans" cxnId="{FA7EE48A-580F-A04F-9491-774E1A9C1E0A}">
      <dgm:prSet/>
      <dgm:spPr/>
      <dgm:t>
        <a:bodyPr/>
        <a:lstStyle/>
        <a:p>
          <a:endParaRPr lang="ru-RU"/>
        </a:p>
      </dgm:t>
    </dgm:pt>
    <dgm:pt modelId="{DAC9A56C-7924-5246-8535-82548CC2B177}">
      <dgm:prSet phldrT="[Текст]"/>
      <dgm:spPr/>
      <dgm:t>
        <a:bodyPr/>
        <a:lstStyle/>
        <a:p>
          <a:r>
            <a:rPr lang="ru-RU" dirty="0"/>
            <a:t>ПРАКТИКА</a:t>
          </a:r>
        </a:p>
      </dgm:t>
    </dgm:pt>
    <dgm:pt modelId="{4050291F-BE4F-7E4F-BED1-882A4A915E0F}" type="parTrans" cxnId="{D55B35C7-C37E-EB41-9EC4-6A6E5DBDDBE3}">
      <dgm:prSet/>
      <dgm:spPr/>
      <dgm:t>
        <a:bodyPr/>
        <a:lstStyle/>
        <a:p>
          <a:endParaRPr lang="ru-RU"/>
        </a:p>
      </dgm:t>
    </dgm:pt>
    <dgm:pt modelId="{9FB1EBFC-865B-124E-9CFB-C8FA0C99699A}" type="sibTrans" cxnId="{D55B35C7-C37E-EB41-9EC4-6A6E5DBDDBE3}">
      <dgm:prSet/>
      <dgm:spPr/>
      <dgm:t>
        <a:bodyPr/>
        <a:lstStyle/>
        <a:p>
          <a:endParaRPr lang="ru-RU"/>
        </a:p>
      </dgm:t>
    </dgm:pt>
    <dgm:pt modelId="{1A42BC30-5C05-2449-9173-1B5BD10D5C60}">
      <dgm:prSet phldrT="[Текст]"/>
      <dgm:spPr/>
      <dgm:t>
        <a:bodyPr/>
        <a:lstStyle/>
        <a:p>
          <a:r>
            <a:rPr lang="ru-RU" dirty="0"/>
            <a:t>ТЕОРЕТИЧЕСКАЯ ПОДГОТОВКА</a:t>
          </a:r>
        </a:p>
      </dgm:t>
    </dgm:pt>
    <dgm:pt modelId="{EB88D9F5-BE34-0F4B-B819-A0A91E90A64E}" type="parTrans" cxnId="{80002205-E69E-7449-BA7C-B1A2D133085D}">
      <dgm:prSet/>
      <dgm:spPr/>
      <dgm:t>
        <a:bodyPr/>
        <a:lstStyle/>
        <a:p>
          <a:endParaRPr lang="ru-RU"/>
        </a:p>
      </dgm:t>
    </dgm:pt>
    <dgm:pt modelId="{5448F37E-7D62-8041-AC52-08ED18003E37}" type="sibTrans" cxnId="{80002205-E69E-7449-BA7C-B1A2D133085D}">
      <dgm:prSet/>
      <dgm:spPr/>
      <dgm:t>
        <a:bodyPr/>
        <a:lstStyle/>
        <a:p>
          <a:endParaRPr lang="ru-RU"/>
        </a:p>
      </dgm:t>
    </dgm:pt>
    <dgm:pt modelId="{BF9EBA0B-CC67-C241-8C00-B99A2C2B4F41}">
      <dgm:prSet/>
      <dgm:spPr/>
      <dgm:t>
        <a:bodyPr/>
        <a:lstStyle/>
        <a:p>
          <a:r>
            <a:rPr lang="ru-RU" dirty="0"/>
            <a:t>НАУЧНО-ИССЛЕДОВАТЕЛЬСКАЯ ДЕЯТЕЛЬНОСТЬ</a:t>
          </a:r>
        </a:p>
      </dgm:t>
    </dgm:pt>
    <dgm:pt modelId="{AFB34D91-300E-CE49-9FD8-DCD43F52AA92}" type="parTrans" cxnId="{D9872417-E911-3B4A-A908-0574CE913265}">
      <dgm:prSet/>
      <dgm:spPr/>
      <dgm:t>
        <a:bodyPr/>
        <a:lstStyle/>
        <a:p>
          <a:endParaRPr lang="ru-RU"/>
        </a:p>
      </dgm:t>
    </dgm:pt>
    <dgm:pt modelId="{DF7746CD-4B93-1646-8710-A8E9C9782A52}" type="sibTrans" cxnId="{D9872417-E911-3B4A-A908-0574CE913265}">
      <dgm:prSet/>
      <dgm:spPr/>
      <dgm:t>
        <a:bodyPr/>
        <a:lstStyle/>
        <a:p>
          <a:endParaRPr lang="ru-RU"/>
        </a:p>
      </dgm:t>
    </dgm:pt>
    <dgm:pt modelId="{33D79982-3B09-684F-A7E1-B22EBAABCAE0}" type="pres">
      <dgm:prSet presAssocID="{B099325F-5F1F-BB48-92E5-7196D1D9A2BA}" presName="compositeShape" presStyleCnt="0">
        <dgm:presLayoutVars>
          <dgm:dir/>
          <dgm:resizeHandles/>
        </dgm:presLayoutVars>
      </dgm:prSet>
      <dgm:spPr/>
    </dgm:pt>
    <dgm:pt modelId="{07717620-25E2-B14E-ABEE-9BF1D1D7EF6C}" type="pres">
      <dgm:prSet presAssocID="{B099325F-5F1F-BB48-92E5-7196D1D9A2BA}" presName="pyramid" presStyleLbl="node1" presStyleIdx="0" presStyleCnt="1"/>
      <dgm:spPr/>
    </dgm:pt>
    <dgm:pt modelId="{FDEF9474-98D6-8C48-BB42-6ADD43685A47}" type="pres">
      <dgm:prSet presAssocID="{B099325F-5F1F-BB48-92E5-7196D1D9A2BA}" presName="theList" presStyleCnt="0"/>
      <dgm:spPr/>
    </dgm:pt>
    <dgm:pt modelId="{CDD286D8-47D0-854E-9C0D-0D95466BBE08}" type="pres">
      <dgm:prSet presAssocID="{20A562F6-FC74-4146-A15E-01F82959C2A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42FDB-E0CC-844F-AD45-C7A62C9F0374}" type="pres">
      <dgm:prSet presAssocID="{20A562F6-FC74-4146-A15E-01F82959C2A4}" presName="aSpace" presStyleCnt="0"/>
      <dgm:spPr/>
    </dgm:pt>
    <dgm:pt modelId="{14910488-CD42-094D-808A-D2F886AF5B6A}" type="pres">
      <dgm:prSet presAssocID="{BF9EBA0B-CC67-C241-8C00-B99A2C2B4F4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0506E-B884-0449-AE82-B732505D6C3D}" type="pres">
      <dgm:prSet presAssocID="{BF9EBA0B-CC67-C241-8C00-B99A2C2B4F41}" presName="aSpace" presStyleCnt="0"/>
      <dgm:spPr/>
    </dgm:pt>
    <dgm:pt modelId="{B857DC17-828E-B04D-88F1-3C858515E8FD}" type="pres">
      <dgm:prSet presAssocID="{DAC9A56C-7924-5246-8535-82548CC2B17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4B235-7128-BC45-A514-FDF8769D7B34}" type="pres">
      <dgm:prSet presAssocID="{DAC9A56C-7924-5246-8535-82548CC2B177}" presName="aSpace" presStyleCnt="0"/>
      <dgm:spPr/>
    </dgm:pt>
    <dgm:pt modelId="{648B32CE-FDEE-0745-88E9-A4FC1C872A33}" type="pres">
      <dgm:prSet presAssocID="{1A42BC30-5C05-2449-9173-1B5BD10D5C6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FE4FD-A2D4-664A-BFA7-0563B42C0790}" type="pres">
      <dgm:prSet presAssocID="{1A42BC30-5C05-2449-9173-1B5BD10D5C60}" presName="aSpace" presStyleCnt="0"/>
      <dgm:spPr/>
    </dgm:pt>
  </dgm:ptLst>
  <dgm:cxnLst>
    <dgm:cxn modelId="{D55B35C7-C37E-EB41-9EC4-6A6E5DBDDBE3}" srcId="{B099325F-5F1F-BB48-92E5-7196D1D9A2BA}" destId="{DAC9A56C-7924-5246-8535-82548CC2B177}" srcOrd="2" destOrd="0" parTransId="{4050291F-BE4F-7E4F-BED1-882A4A915E0F}" sibTransId="{9FB1EBFC-865B-124E-9CFB-C8FA0C99699A}"/>
    <dgm:cxn modelId="{61FA2E7E-5C0E-6043-B440-3695A6B4AD38}" type="presOf" srcId="{B099325F-5F1F-BB48-92E5-7196D1D9A2BA}" destId="{33D79982-3B09-684F-A7E1-B22EBAABCAE0}" srcOrd="0" destOrd="0" presId="urn:microsoft.com/office/officeart/2005/8/layout/pyramid2"/>
    <dgm:cxn modelId="{B5390444-9D51-EB44-8667-54789116148F}" type="presOf" srcId="{BF9EBA0B-CC67-C241-8C00-B99A2C2B4F41}" destId="{14910488-CD42-094D-808A-D2F886AF5B6A}" srcOrd="0" destOrd="0" presId="urn:microsoft.com/office/officeart/2005/8/layout/pyramid2"/>
    <dgm:cxn modelId="{D9872417-E911-3B4A-A908-0574CE913265}" srcId="{B099325F-5F1F-BB48-92E5-7196D1D9A2BA}" destId="{BF9EBA0B-CC67-C241-8C00-B99A2C2B4F41}" srcOrd="1" destOrd="0" parTransId="{AFB34D91-300E-CE49-9FD8-DCD43F52AA92}" sibTransId="{DF7746CD-4B93-1646-8710-A8E9C9782A52}"/>
    <dgm:cxn modelId="{702786A9-B389-7644-8DC9-DD571A855F0E}" type="presOf" srcId="{1A42BC30-5C05-2449-9173-1B5BD10D5C60}" destId="{648B32CE-FDEE-0745-88E9-A4FC1C872A33}" srcOrd="0" destOrd="0" presId="urn:microsoft.com/office/officeart/2005/8/layout/pyramid2"/>
    <dgm:cxn modelId="{62A21A54-CAA5-6144-88F5-CB5D79F25823}" type="presOf" srcId="{20A562F6-FC74-4146-A15E-01F82959C2A4}" destId="{CDD286D8-47D0-854E-9C0D-0D95466BBE08}" srcOrd="0" destOrd="0" presId="urn:microsoft.com/office/officeart/2005/8/layout/pyramid2"/>
    <dgm:cxn modelId="{F7E803DD-3337-BA4A-A654-C853CEEF7A12}" type="presOf" srcId="{DAC9A56C-7924-5246-8535-82548CC2B177}" destId="{B857DC17-828E-B04D-88F1-3C858515E8FD}" srcOrd="0" destOrd="0" presId="urn:microsoft.com/office/officeart/2005/8/layout/pyramid2"/>
    <dgm:cxn modelId="{80002205-E69E-7449-BA7C-B1A2D133085D}" srcId="{B099325F-5F1F-BB48-92E5-7196D1D9A2BA}" destId="{1A42BC30-5C05-2449-9173-1B5BD10D5C60}" srcOrd="3" destOrd="0" parTransId="{EB88D9F5-BE34-0F4B-B819-A0A91E90A64E}" sibTransId="{5448F37E-7D62-8041-AC52-08ED18003E37}"/>
    <dgm:cxn modelId="{FA7EE48A-580F-A04F-9491-774E1A9C1E0A}" srcId="{B099325F-5F1F-BB48-92E5-7196D1D9A2BA}" destId="{20A562F6-FC74-4146-A15E-01F82959C2A4}" srcOrd="0" destOrd="0" parTransId="{0C4B8F25-FF81-0947-A194-2FD5B76B115E}" sibTransId="{734CEADC-6AF7-7845-AA66-8768D81F106F}"/>
    <dgm:cxn modelId="{F9A91680-B9E9-734B-9DCC-05C6EEBE97EB}" type="presParOf" srcId="{33D79982-3B09-684F-A7E1-B22EBAABCAE0}" destId="{07717620-25E2-B14E-ABEE-9BF1D1D7EF6C}" srcOrd="0" destOrd="0" presId="urn:microsoft.com/office/officeart/2005/8/layout/pyramid2"/>
    <dgm:cxn modelId="{A6E942E8-94D1-2B44-B337-EC9A8312A524}" type="presParOf" srcId="{33D79982-3B09-684F-A7E1-B22EBAABCAE0}" destId="{FDEF9474-98D6-8C48-BB42-6ADD43685A47}" srcOrd="1" destOrd="0" presId="urn:microsoft.com/office/officeart/2005/8/layout/pyramid2"/>
    <dgm:cxn modelId="{3A367360-2C99-CE41-870A-EE62751678B9}" type="presParOf" srcId="{FDEF9474-98D6-8C48-BB42-6ADD43685A47}" destId="{CDD286D8-47D0-854E-9C0D-0D95466BBE08}" srcOrd="0" destOrd="0" presId="urn:microsoft.com/office/officeart/2005/8/layout/pyramid2"/>
    <dgm:cxn modelId="{EB2274E4-412F-FB46-868D-F9DD03E1C521}" type="presParOf" srcId="{FDEF9474-98D6-8C48-BB42-6ADD43685A47}" destId="{30442FDB-E0CC-844F-AD45-C7A62C9F0374}" srcOrd="1" destOrd="0" presId="urn:microsoft.com/office/officeart/2005/8/layout/pyramid2"/>
    <dgm:cxn modelId="{E25564DC-9E92-2D4E-B5BD-064BBC00EE02}" type="presParOf" srcId="{FDEF9474-98D6-8C48-BB42-6ADD43685A47}" destId="{14910488-CD42-094D-808A-D2F886AF5B6A}" srcOrd="2" destOrd="0" presId="urn:microsoft.com/office/officeart/2005/8/layout/pyramid2"/>
    <dgm:cxn modelId="{B01ECE5E-FB91-5048-A93C-4EA379815AF2}" type="presParOf" srcId="{FDEF9474-98D6-8C48-BB42-6ADD43685A47}" destId="{AE90506E-B884-0449-AE82-B732505D6C3D}" srcOrd="3" destOrd="0" presId="urn:microsoft.com/office/officeart/2005/8/layout/pyramid2"/>
    <dgm:cxn modelId="{3ECCAACF-A38F-DA4B-97D5-7F1CF75425F2}" type="presParOf" srcId="{FDEF9474-98D6-8C48-BB42-6ADD43685A47}" destId="{B857DC17-828E-B04D-88F1-3C858515E8FD}" srcOrd="4" destOrd="0" presId="urn:microsoft.com/office/officeart/2005/8/layout/pyramid2"/>
    <dgm:cxn modelId="{8D547084-4AE9-4644-9F32-B27A58995EDF}" type="presParOf" srcId="{FDEF9474-98D6-8C48-BB42-6ADD43685A47}" destId="{E194B235-7128-BC45-A514-FDF8769D7B34}" srcOrd="5" destOrd="0" presId="urn:microsoft.com/office/officeart/2005/8/layout/pyramid2"/>
    <dgm:cxn modelId="{7855712E-5C14-E942-9A0D-BA1003F129C8}" type="presParOf" srcId="{FDEF9474-98D6-8C48-BB42-6ADD43685A47}" destId="{648B32CE-FDEE-0745-88E9-A4FC1C872A33}" srcOrd="6" destOrd="0" presId="urn:microsoft.com/office/officeart/2005/8/layout/pyramid2"/>
    <dgm:cxn modelId="{938605B1-B366-9D4E-853E-6407D3A4DD03}" type="presParOf" srcId="{FDEF9474-98D6-8C48-BB42-6ADD43685A47}" destId="{880FE4FD-A2D4-664A-BFA7-0563B42C079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D057F-591E-453B-92FC-C67B8334B9D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56D782-97B4-43B7-958A-8E744DA17D47}">
      <dgm:prSet phldrT="[Текст]"/>
      <dgm:spPr/>
      <dgm:t>
        <a:bodyPr/>
        <a:lstStyle/>
        <a:p>
          <a:r>
            <a:rPr lang="ru-RU" b="0"/>
            <a:t>Согласованность ФГОС ВО 3++, ПС и ФГОС ОО</a:t>
          </a:r>
        </a:p>
      </dgm:t>
    </dgm:pt>
    <dgm:pt modelId="{D966CF5D-64C0-4537-923B-A8F8A272A30D}" type="parTrans" cxnId="{D22183CD-8FC8-4C97-94A9-46E094DB1A60}">
      <dgm:prSet/>
      <dgm:spPr/>
      <dgm:t>
        <a:bodyPr/>
        <a:lstStyle/>
        <a:p>
          <a:endParaRPr lang="ru-RU"/>
        </a:p>
      </dgm:t>
    </dgm:pt>
    <dgm:pt modelId="{B2B0C6C8-C8A3-4602-91CF-085571C3B6FC}" type="sibTrans" cxnId="{D22183CD-8FC8-4C97-94A9-46E094DB1A60}">
      <dgm:prSet/>
      <dgm:spPr/>
      <dgm:t>
        <a:bodyPr/>
        <a:lstStyle/>
        <a:p>
          <a:endParaRPr lang="ru-RU"/>
        </a:p>
      </dgm:t>
    </dgm:pt>
    <dgm:pt modelId="{BEA9861E-9B29-4CC2-8637-B7CBFDB035DF}">
      <dgm:prSet phldrT="[Текст]"/>
      <dgm:spPr/>
      <dgm:t>
        <a:bodyPr/>
        <a:lstStyle/>
        <a:p>
          <a:r>
            <a:rPr lang="ru-RU" b="0"/>
            <a:t>Профессиональные компетенции, формируемые разработчиками</a:t>
          </a:r>
        </a:p>
      </dgm:t>
    </dgm:pt>
    <dgm:pt modelId="{AEFD2746-81CE-4DF0-A99B-F625E041DD06}" type="parTrans" cxnId="{E53EEC16-4B7F-4ACA-A071-2695EEF9061D}">
      <dgm:prSet/>
      <dgm:spPr/>
      <dgm:t>
        <a:bodyPr/>
        <a:lstStyle/>
        <a:p>
          <a:endParaRPr lang="ru-RU"/>
        </a:p>
      </dgm:t>
    </dgm:pt>
    <dgm:pt modelId="{CE65AE49-8659-4D7B-AB5B-25616D64053B}" type="sibTrans" cxnId="{E53EEC16-4B7F-4ACA-A071-2695EEF9061D}">
      <dgm:prSet/>
      <dgm:spPr/>
      <dgm:t>
        <a:bodyPr/>
        <a:lstStyle/>
        <a:p>
          <a:endParaRPr lang="ru-RU"/>
        </a:p>
      </dgm:t>
    </dgm:pt>
    <dgm:pt modelId="{C1AC2A76-B845-43B7-833B-0617A6ED6794}">
      <dgm:prSet phldrT="[Текст]"/>
      <dgm:spPr/>
      <dgm:t>
        <a:bodyPr/>
        <a:lstStyle/>
        <a:p>
          <a:r>
            <a:rPr lang="ru-RU" b="0"/>
            <a:t>Ориентация на проверяемые образовательные результаты</a:t>
          </a:r>
        </a:p>
      </dgm:t>
    </dgm:pt>
    <dgm:pt modelId="{CB90B519-4674-43A6-A278-9E14329B6046}" type="parTrans" cxnId="{656097FD-4B56-418C-844F-37876FFACE6B}">
      <dgm:prSet/>
      <dgm:spPr/>
      <dgm:t>
        <a:bodyPr/>
        <a:lstStyle/>
        <a:p>
          <a:endParaRPr lang="ru-RU"/>
        </a:p>
      </dgm:t>
    </dgm:pt>
    <dgm:pt modelId="{18319AE2-0DBE-4965-A870-FDA8D35FCF65}" type="sibTrans" cxnId="{656097FD-4B56-418C-844F-37876FFACE6B}">
      <dgm:prSet/>
      <dgm:spPr/>
      <dgm:t>
        <a:bodyPr/>
        <a:lstStyle/>
        <a:p>
          <a:endParaRPr lang="ru-RU"/>
        </a:p>
      </dgm:t>
    </dgm:pt>
    <dgm:pt modelId="{8F063A27-B6F0-4B1D-BF5F-47DF03742F0D}">
      <dgm:prSet phldrT="[Текст]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ФОСы, ориентированные на проверку сформированности ОР</a:t>
          </a:r>
        </a:p>
      </dgm:t>
    </dgm:pt>
    <dgm:pt modelId="{B247E1DD-66FB-4FCE-B31E-B744644FA344}" type="parTrans" cxnId="{2144E84A-F8F2-4815-AD0D-DA31FABDA799}">
      <dgm:prSet/>
      <dgm:spPr/>
      <dgm:t>
        <a:bodyPr/>
        <a:lstStyle/>
        <a:p>
          <a:endParaRPr lang="ru-RU"/>
        </a:p>
      </dgm:t>
    </dgm:pt>
    <dgm:pt modelId="{BC593B58-D332-4EA5-A7C3-03E043B28B07}" type="sibTrans" cxnId="{2144E84A-F8F2-4815-AD0D-DA31FABDA799}">
      <dgm:prSet/>
      <dgm:spPr/>
      <dgm:t>
        <a:bodyPr/>
        <a:lstStyle/>
        <a:p>
          <a:endParaRPr lang="ru-RU"/>
        </a:p>
      </dgm:t>
    </dgm:pt>
    <dgm:pt modelId="{487C77BB-916D-4160-ACC2-C99AD759C2B6}">
      <dgm:prSet phldrT="[Текст]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0"/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Модульное представление  содержания ОП от результатов</a:t>
          </a:r>
        </a:p>
        <a:p>
          <a:endParaRPr lang="ru-RU" b="0"/>
        </a:p>
      </dgm:t>
    </dgm:pt>
    <dgm:pt modelId="{9CE5F9E6-D8B0-4576-A8F3-AB077B62C8FF}" type="parTrans" cxnId="{E9361BB5-2D2E-4C24-A4B8-2CAAABF61389}">
      <dgm:prSet/>
      <dgm:spPr/>
      <dgm:t>
        <a:bodyPr/>
        <a:lstStyle/>
        <a:p>
          <a:endParaRPr lang="ru-RU"/>
        </a:p>
      </dgm:t>
    </dgm:pt>
    <dgm:pt modelId="{A6B82CD8-909A-40DF-967A-8190C4923308}" type="sibTrans" cxnId="{E9361BB5-2D2E-4C24-A4B8-2CAAABF61389}">
      <dgm:prSet/>
      <dgm:spPr/>
      <dgm:t>
        <a:bodyPr/>
        <a:lstStyle/>
        <a:p>
          <a:endParaRPr lang="ru-RU"/>
        </a:p>
      </dgm:t>
    </dgm:pt>
    <dgm:pt modelId="{3451BBE6-BB98-4F37-B245-6E80B036356B}">
      <dgm:prSet/>
      <dgm:spPr/>
      <dgm:t>
        <a:bodyPr/>
        <a:lstStyle/>
        <a:p>
          <a:r>
            <a:rPr lang="ru-RU" b="0"/>
            <a:t>Практики как часть модульного содержания</a:t>
          </a:r>
        </a:p>
      </dgm:t>
    </dgm:pt>
    <dgm:pt modelId="{E191490A-BAEB-46AF-9C72-D70328FE99D3}" type="parTrans" cxnId="{375AC881-0EAD-4E9F-8E8A-96BAC550CC5E}">
      <dgm:prSet/>
      <dgm:spPr/>
      <dgm:t>
        <a:bodyPr/>
        <a:lstStyle/>
        <a:p>
          <a:endParaRPr lang="ru-RU"/>
        </a:p>
      </dgm:t>
    </dgm:pt>
    <dgm:pt modelId="{56742EBD-6B2E-4EFA-AE4A-2EED1F4358FF}" type="sibTrans" cxnId="{375AC881-0EAD-4E9F-8E8A-96BAC550CC5E}">
      <dgm:prSet/>
      <dgm:spPr/>
      <dgm:t>
        <a:bodyPr/>
        <a:lstStyle/>
        <a:p>
          <a:endParaRPr lang="ru-RU"/>
        </a:p>
      </dgm:t>
    </dgm:pt>
    <dgm:pt modelId="{80DBFF8E-9356-4109-BB83-65AE6E40497A}">
      <dgm:prSet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 </a:t>
          </a:r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Практики как стажировочный вход в профессию</a:t>
          </a:r>
        </a:p>
      </dgm:t>
    </dgm:pt>
    <dgm:pt modelId="{1197EBFE-0FCB-4755-BE71-7DBDCC7C6B9B}" type="parTrans" cxnId="{177DED5C-BD89-4AB9-BC11-9F62CABCBA26}">
      <dgm:prSet/>
      <dgm:spPr/>
      <dgm:t>
        <a:bodyPr/>
        <a:lstStyle/>
        <a:p>
          <a:endParaRPr lang="ru-RU"/>
        </a:p>
      </dgm:t>
    </dgm:pt>
    <dgm:pt modelId="{451B695B-AD0A-471B-85E1-91DBC935852D}" type="sibTrans" cxnId="{177DED5C-BD89-4AB9-BC11-9F62CABCBA26}">
      <dgm:prSet/>
      <dgm:spPr/>
      <dgm:t>
        <a:bodyPr/>
        <a:lstStyle/>
        <a:p>
          <a:endParaRPr lang="ru-RU"/>
        </a:p>
      </dgm:t>
    </dgm:pt>
    <dgm:pt modelId="{1E271E21-A734-435B-B6A5-FDDAE6BE0B20}">
      <dgm:prSet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Практики как исследование</a:t>
          </a:r>
        </a:p>
      </dgm:t>
    </dgm:pt>
    <dgm:pt modelId="{F7C6782D-9302-4858-AD8B-FAC1683464E4}" type="parTrans" cxnId="{CB6EB5E4-9AB6-4047-800E-53C2C1FE6848}">
      <dgm:prSet/>
      <dgm:spPr/>
      <dgm:t>
        <a:bodyPr/>
        <a:lstStyle/>
        <a:p>
          <a:endParaRPr lang="ru-RU"/>
        </a:p>
      </dgm:t>
    </dgm:pt>
    <dgm:pt modelId="{40FD77A6-4E05-42CF-817B-7B2ECA843994}" type="sibTrans" cxnId="{CB6EB5E4-9AB6-4047-800E-53C2C1FE6848}">
      <dgm:prSet/>
      <dgm:spPr/>
      <dgm:t>
        <a:bodyPr/>
        <a:lstStyle/>
        <a:p>
          <a:endParaRPr lang="ru-RU"/>
        </a:p>
      </dgm:t>
    </dgm:pt>
    <dgm:pt modelId="{01D9A314-92B5-422D-A379-4D6637784416}">
      <dgm:prSet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Взаимодействие с работодателем, практикой образования</a:t>
          </a:r>
        </a:p>
      </dgm:t>
    </dgm:pt>
    <dgm:pt modelId="{843ABA30-5A31-4CD8-BFA4-B0C3EB5920CE}" type="parTrans" cxnId="{8040E4B8-7106-4D13-82E9-A65F93E5B977}">
      <dgm:prSet/>
      <dgm:spPr/>
      <dgm:t>
        <a:bodyPr/>
        <a:lstStyle/>
        <a:p>
          <a:endParaRPr lang="ru-RU"/>
        </a:p>
      </dgm:t>
    </dgm:pt>
    <dgm:pt modelId="{15741B3B-3DF0-48C8-94A3-48C018047574}" type="sibTrans" cxnId="{8040E4B8-7106-4D13-82E9-A65F93E5B977}">
      <dgm:prSet/>
      <dgm:spPr/>
      <dgm:t>
        <a:bodyPr/>
        <a:lstStyle/>
        <a:p>
          <a:endParaRPr lang="ru-RU"/>
        </a:p>
      </dgm:t>
    </dgm:pt>
    <dgm:pt modelId="{6B8C31AF-9FCE-4C7B-B2DD-D15FF35FFFDD}">
      <dgm:prSet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Коррекция содержания ОП в соответствии с запросами практики</a:t>
          </a:r>
        </a:p>
      </dgm:t>
    </dgm:pt>
    <dgm:pt modelId="{D6152BCD-C505-4252-A1D2-94B63AD1C0D7}" type="parTrans" cxnId="{88B69307-D6D6-492B-9FFF-CA2B8E597110}">
      <dgm:prSet/>
      <dgm:spPr/>
      <dgm:t>
        <a:bodyPr/>
        <a:lstStyle/>
        <a:p>
          <a:endParaRPr lang="ru-RU"/>
        </a:p>
      </dgm:t>
    </dgm:pt>
    <dgm:pt modelId="{93A3AD7C-0A13-471D-8C87-C76DCF0D1A01}" type="sibTrans" cxnId="{88B69307-D6D6-492B-9FFF-CA2B8E597110}">
      <dgm:prSet/>
      <dgm:spPr/>
      <dgm:t>
        <a:bodyPr/>
        <a:lstStyle/>
        <a:p>
          <a:endParaRPr lang="ru-RU"/>
        </a:p>
      </dgm:t>
    </dgm:pt>
    <dgm:pt modelId="{B2623D1B-BCC9-49DD-9341-A065DA3653C3}">
      <dgm:prSet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Готовность выпускника сдать профессиональный экзамен / к профессиональной деятельности</a:t>
          </a:r>
        </a:p>
      </dgm:t>
    </dgm:pt>
    <dgm:pt modelId="{07D313AB-A5B9-4260-AB6D-AD62D595148D}" type="parTrans" cxnId="{34936DAE-D4C3-47C9-BFF3-86526F41EEFA}">
      <dgm:prSet/>
      <dgm:spPr/>
      <dgm:t>
        <a:bodyPr/>
        <a:lstStyle/>
        <a:p>
          <a:endParaRPr lang="ru-RU"/>
        </a:p>
      </dgm:t>
    </dgm:pt>
    <dgm:pt modelId="{3B5BDA6A-E963-45E8-BD17-631692D50ECA}" type="sibTrans" cxnId="{34936DAE-D4C3-47C9-BFF3-86526F41EEFA}">
      <dgm:prSet/>
      <dgm:spPr/>
      <dgm:t>
        <a:bodyPr/>
        <a:lstStyle/>
        <a:p>
          <a:endParaRPr lang="ru-RU"/>
        </a:p>
      </dgm:t>
    </dgm:pt>
    <dgm:pt modelId="{C835F15B-0DB4-4624-9AB0-734A010D8374}">
      <dgm:prSet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/>
            <a:t>Готовность работодателя к целевому запросу</a:t>
          </a:r>
        </a:p>
        <a:p>
          <a:endParaRPr lang="ru-RU" b="0"/>
        </a:p>
      </dgm:t>
    </dgm:pt>
    <dgm:pt modelId="{C635DA68-464C-4D28-B41B-27FFB745AF70}" type="parTrans" cxnId="{86709AFC-6D1A-409C-9178-E65343127E03}">
      <dgm:prSet/>
      <dgm:spPr/>
      <dgm:t>
        <a:bodyPr/>
        <a:lstStyle/>
        <a:p>
          <a:endParaRPr lang="ru-RU"/>
        </a:p>
      </dgm:t>
    </dgm:pt>
    <dgm:pt modelId="{FDDFFF53-CA37-4899-874A-18BA28AAA456}" type="sibTrans" cxnId="{86709AFC-6D1A-409C-9178-E65343127E03}">
      <dgm:prSet/>
      <dgm:spPr/>
      <dgm:t>
        <a:bodyPr/>
        <a:lstStyle/>
        <a:p>
          <a:endParaRPr lang="ru-RU"/>
        </a:p>
      </dgm:t>
    </dgm:pt>
    <dgm:pt modelId="{15B6056F-A79D-354F-B23D-6449099646B4}" type="pres">
      <dgm:prSet presAssocID="{126D057F-591E-453B-92FC-C67B8334B9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C71ED-65D7-3E43-9773-E213E52FB888}" type="pres">
      <dgm:prSet presAssocID="{A356D782-97B4-43B7-958A-8E744DA17D4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47AB-DD52-0248-96C9-B33F2DE756DB}" type="pres">
      <dgm:prSet presAssocID="{B2B0C6C8-C8A3-4602-91CF-085571C3B6FC}" presName="sibTrans" presStyleCnt="0"/>
      <dgm:spPr/>
    </dgm:pt>
    <dgm:pt modelId="{6C020D0A-DA44-DE44-81AC-9676E81C6F5C}" type="pres">
      <dgm:prSet presAssocID="{BEA9861E-9B29-4CC2-8637-B7CBFDB035D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7BBA7-2D7B-DC4B-8587-5D9D9A9C5093}" type="pres">
      <dgm:prSet presAssocID="{CE65AE49-8659-4D7B-AB5B-25616D64053B}" presName="sibTrans" presStyleCnt="0"/>
      <dgm:spPr/>
    </dgm:pt>
    <dgm:pt modelId="{5A762E5A-B8C1-0445-B2FE-7FDD28594463}" type="pres">
      <dgm:prSet presAssocID="{C1AC2A76-B845-43B7-833B-0617A6ED679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6BE28-B65B-6843-831C-ACA39AC6051D}" type="pres">
      <dgm:prSet presAssocID="{18319AE2-0DBE-4965-A870-FDA8D35FCF65}" presName="sibTrans" presStyleCnt="0"/>
      <dgm:spPr/>
    </dgm:pt>
    <dgm:pt modelId="{26DBE550-D25A-394E-B58F-6F331AA962E0}" type="pres">
      <dgm:prSet presAssocID="{8F063A27-B6F0-4B1D-BF5F-47DF03742F0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617FE-061E-2B4B-9813-FB34D912E167}" type="pres">
      <dgm:prSet presAssocID="{BC593B58-D332-4EA5-A7C3-03E043B28B07}" presName="sibTrans" presStyleCnt="0"/>
      <dgm:spPr/>
    </dgm:pt>
    <dgm:pt modelId="{F0891054-6493-CF49-AC1B-FC9A4477EC2F}" type="pres">
      <dgm:prSet presAssocID="{487C77BB-916D-4160-ACC2-C99AD759C2B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BCD87-5355-3E48-B62B-DFAC89977AF4}" type="pres">
      <dgm:prSet presAssocID="{A6B82CD8-909A-40DF-967A-8190C4923308}" presName="sibTrans" presStyleCnt="0"/>
      <dgm:spPr/>
    </dgm:pt>
    <dgm:pt modelId="{4908BEA8-A2DD-EE4C-9C97-4F9E7B6E1C53}" type="pres">
      <dgm:prSet presAssocID="{3451BBE6-BB98-4F37-B245-6E80B036356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DA883-392B-6C45-B3D5-6DCD4EEA77D8}" type="pres">
      <dgm:prSet presAssocID="{56742EBD-6B2E-4EFA-AE4A-2EED1F4358FF}" presName="sibTrans" presStyleCnt="0"/>
      <dgm:spPr/>
    </dgm:pt>
    <dgm:pt modelId="{E5D128A4-FCC2-9046-A3A8-E7C3EF724B37}" type="pres">
      <dgm:prSet presAssocID="{80DBFF8E-9356-4109-BB83-65AE6E40497A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97B9C-70FE-2649-95B9-4D8D04D13D7F}" type="pres">
      <dgm:prSet presAssocID="{451B695B-AD0A-471B-85E1-91DBC935852D}" presName="sibTrans" presStyleCnt="0"/>
      <dgm:spPr/>
    </dgm:pt>
    <dgm:pt modelId="{F3CA92A4-998E-CB45-9399-E9DBBA6ABFAC}" type="pres">
      <dgm:prSet presAssocID="{1E271E21-A734-435B-B6A5-FDDAE6BE0B2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C49AB-0EA7-7044-9F69-CB2233A76BE2}" type="pres">
      <dgm:prSet presAssocID="{40FD77A6-4E05-42CF-817B-7B2ECA843994}" presName="sibTrans" presStyleCnt="0"/>
      <dgm:spPr/>
    </dgm:pt>
    <dgm:pt modelId="{92CDC4AC-1361-CD45-855C-58766E8E59F3}" type="pres">
      <dgm:prSet presAssocID="{01D9A314-92B5-422D-A379-4D6637784416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F6E10-D5CF-E948-B502-CF2696A2E02A}" type="pres">
      <dgm:prSet presAssocID="{15741B3B-3DF0-48C8-94A3-48C018047574}" presName="sibTrans" presStyleCnt="0"/>
      <dgm:spPr/>
    </dgm:pt>
    <dgm:pt modelId="{08F24B6D-B1FF-E442-8293-C2272767D354}" type="pres">
      <dgm:prSet presAssocID="{6B8C31AF-9FCE-4C7B-B2DD-D15FF35FFFD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1A830-4F11-444B-A10C-0B18DAA6E624}" type="pres">
      <dgm:prSet presAssocID="{93A3AD7C-0A13-471D-8C87-C76DCF0D1A01}" presName="sibTrans" presStyleCnt="0"/>
      <dgm:spPr/>
    </dgm:pt>
    <dgm:pt modelId="{B82683BA-BD87-C144-858A-44C462D64A20}" type="pres">
      <dgm:prSet presAssocID="{B2623D1B-BCC9-49DD-9341-A065DA3653C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6B0F5-DFA2-A544-AEC5-76166FF26D13}" type="pres">
      <dgm:prSet presAssocID="{3B5BDA6A-E963-45E8-BD17-631692D50ECA}" presName="sibTrans" presStyleCnt="0"/>
      <dgm:spPr/>
    </dgm:pt>
    <dgm:pt modelId="{CF9FD9F8-C9C7-5544-AF61-D03B919E7DA2}" type="pres">
      <dgm:prSet presAssocID="{C835F15B-0DB4-4624-9AB0-734A010D837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89968-080E-C544-A1ED-EBCEA122966C}" type="presOf" srcId="{B2623D1B-BCC9-49DD-9341-A065DA3653C3}" destId="{B82683BA-BD87-C144-858A-44C462D64A20}" srcOrd="0" destOrd="0" presId="urn:microsoft.com/office/officeart/2005/8/layout/default"/>
    <dgm:cxn modelId="{88B69307-D6D6-492B-9FFF-CA2B8E597110}" srcId="{126D057F-591E-453B-92FC-C67B8334B9D1}" destId="{6B8C31AF-9FCE-4C7B-B2DD-D15FF35FFFDD}" srcOrd="9" destOrd="0" parTransId="{D6152BCD-C505-4252-A1D2-94B63AD1C0D7}" sibTransId="{93A3AD7C-0A13-471D-8C87-C76DCF0D1A01}"/>
    <dgm:cxn modelId="{D28006E5-21D2-0A40-82E0-90B187397067}" type="presOf" srcId="{126D057F-591E-453B-92FC-C67B8334B9D1}" destId="{15B6056F-A79D-354F-B23D-6449099646B4}" srcOrd="0" destOrd="0" presId="urn:microsoft.com/office/officeart/2005/8/layout/default"/>
    <dgm:cxn modelId="{41A661D4-D991-F241-A5BC-E9D889EA4EF4}" type="presOf" srcId="{6B8C31AF-9FCE-4C7B-B2DD-D15FF35FFFDD}" destId="{08F24B6D-B1FF-E442-8293-C2272767D354}" srcOrd="0" destOrd="0" presId="urn:microsoft.com/office/officeart/2005/8/layout/default"/>
    <dgm:cxn modelId="{25ADBDCE-9EC4-E54F-8246-67578D5B05F4}" type="presOf" srcId="{3451BBE6-BB98-4F37-B245-6E80B036356B}" destId="{4908BEA8-A2DD-EE4C-9C97-4F9E7B6E1C53}" srcOrd="0" destOrd="0" presId="urn:microsoft.com/office/officeart/2005/8/layout/default"/>
    <dgm:cxn modelId="{726D101B-8CEF-654B-8433-A6018DC59334}" type="presOf" srcId="{C1AC2A76-B845-43B7-833B-0617A6ED6794}" destId="{5A762E5A-B8C1-0445-B2FE-7FDD28594463}" srcOrd="0" destOrd="0" presId="urn:microsoft.com/office/officeart/2005/8/layout/default"/>
    <dgm:cxn modelId="{CB6EB5E4-9AB6-4047-800E-53C2C1FE6848}" srcId="{126D057F-591E-453B-92FC-C67B8334B9D1}" destId="{1E271E21-A734-435B-B6A5-FDDAE6BE0B20}" srcOrd="7" destOrd="0" parTransId="{F7C6782D-9302-4858-AD8B-FAC1683464E4}" sibTransId="{40FD77A6-4E05-42CF-817B-7B2ECA843994}"/>
    <dgm:cxn modelId="{28E60E44-F4ED-8948-9919-4F73291A2DAD}" type="presOf" srcId="{80DBFF8E-9356-4109-BB83-65AE6E40497A}" destId="{E5D128A4-FCC2-9046-A3A8-E7C3EF724B37}" srcOrd="0" destOrd="0" presId="urn:microsoft.com/office/officeart/2005/8/layout/default"/>
    <dgm:cxn modelId="{1C6198B7-533B-9F43-8A29-CA6ECB52CF1C}" type="presOf" srcId="{1E271E21-A734-435B-B6A5-FDDAE6BE0B20}" destId="{F3CA92A4-998E-CB45-9399-E9DBBA6ABFAC}" srcOrd="0" destOrd="0" presId="urn:microsoft.com/office/officeart/2005/8/layout/default"/>
    <dgm:cxn modelId="{7FC09127-3ED3-4E4E-BD4D-85005581DD0E}" type="presOf" srcId="{01D9A314-92B5-422D-A379-4D6637784416}" destId="{92CDC4AC-1361-CD45-855C-58766E8E59F3}" srcOrd="0" destOrd="0" presId="urn:microsoft.com/office/officeart/2005/8/layout/default"/>
    <dgm:cxn modelId="{375AC881-0EAD-4E9F-8E8A-96BAC550CC5E}" srcId="{126D057F-591E-453B-92FC-C67B8334B9D1}" destId="{3451BBE6-BB98-4F37-B245-6E80B036356B}" srcOrd="5" destOrd="0" parTransId="{E191490A-BAEB-46AF-9C72-D70328FE99D3}" sibTransId="{56742EBD-6B2E-4EFA-AE4A-2EED1F4358FF}"/>
    <dgm:cxn modelId="{E9361BB5-2D2E-4C24-A4B8-2CAAABF61389}" srcId="{126D057F-591E-453B-92FC-C67B8334B9D1}" destId="{487C77BB-916D-4160-ACC2-C99AD759C2B6}" srcOrd="4" destOrd="0" parTransId="{9CE5F9E6-D8B0-4576-A8F3-AB077B62C8FF}" sibTransId="{A6B82CD8-909A-40DF-967A-8190C4923308}"/>
    <dgm:cxn modelId="{86709AFC-6D1A-409C-9178-E65343127E03}" srcId="{126D057F-591E-453B-92FC-C67B8334B9D1}" destId="{C835F15B-0DB4-4624-9AB0-734A010D8374}" srcOrd="11" destOrd="0" parTransId="{C635DA68-464C-4D28-B41B-27FFB745AF70}" sibTransId="{FDDFFF53-CA37-4899-874A-18BA28AAA456}"/>
    <dgm:cxn modelId="{177DED5C-BD89-4AB9-BC11-9F62CABCBA26}" srcId="{126D057F-591E-453B-92FC-C67B8334B9D1}" destId="{80DBFF8E-9356-4109-BB83-65AE6E40497A}" srcOrd="6" destOrd="0" parTransId="{1197EBFE-0FCB-4755-BE71-7DBDCC7C6B9B}" sibTransId="{451B695B-AD0A-471B-85E1-91DBC935852D}"/>
    <dgm:cxn modelId="{656097FD-4B56-418C-844F-37876FFACE6B}" srcId="{126D057F-591E-453B-92FC-C67B8334B9D1}" destId="{C1AC2A76-B845-43B7-833B-0617A6ED6794}" srcOrd="2" destOrd="0" parTransId="{CB90B519-4674-43A6-A278-9E14329B6046}" sibTransId="{18319AE2-0DBE-4965-A870-FDA8D35FCF65}"/>
    <dgm:cxn modelId="{60DEB4CC-7376-AB4A-A6E2-7E840C122496}" type="presOf" srcId="{BEA9861E-9B29-4CC2-8637-B7CBFDB035DF}" destId="{6C020D0A-DA44-DE44-81AC-9676E81C6F5C}" srcOrd="0" destOrd="0" presId="urn:microsoft.com/office/officeart/2005/8/layout/default"/>
    <dgm:cxn modelId="{D0F3ABE2-28A8-C04C-93EB-63FA5C4D3838}" type="presOf" srcId="{8F063A27-B6F0-4B1D-BF5F-47DF03742F0D}" destId="{26DBE550-D25A-394E-B58F-6F331AA962E0}" srcOrd="0" destOrd="0" presId="urn:microsoft.com/office/officeart/2005/8/layout/default"/>
    <dgm:cxn modelId="{2144E84A-F8F2-4815-AD0D-DA31FABDA799}" srcId="{126D057F-591E-453B-92FC-C67B8334B9D1}" destId="{8F063A27-B6F0-4B1D-BF5F-47DF03742F0D}" srcOrd="3" destOrd="0" parTransId="{B247E1DD-66FB-4FCE-B31E-B744644FA344}" sibTransId="{BC593B58-D332-4EA5-A7C3-03E043B28B07}"/>
    <dgm:cxn modelId="{EBF9F3EE-090C-E949-9D7D-E1891C258833}" type="presOf" srcId="{A356D782-97B4-43B7-958A-8E744DA17D47}" destId="{469C71ED-65D7-3E43-9773-E213E52FB888}" srcOrd="0" destOrd="0" presId="urn:microsoft.com/office/officeart/2005/8/layout/default"/>
    <dgm:cxn modelId="{D22183CD-8FC8-4C97-94A9-46E094DB1A60}" srcId="{126D057F-591E-453B-92FC-C67B8334B9D1}" destId="{A356D782-97B4-43B7-958A-8E744DA17D47}" srcOrd="0" destOrd="0" parTransId="{D966CF5D-64C0-4537-923B-A8F8A272A30D}" sibTransId="{B2B0C6C8-C8A3-4602-91CF-085571C3B6FC}"/>
    <dgm:cxn modelId="{E53EEC16-4B7F-4ACA-A071-2695EEF9061D}" srcId="{126D057F-591E-453B-92FC-C67B8334B9D1}" destId="{BEA9861E-9B29-4CC2-8637-B7CBFDB035DF}" srcOrd="1" destOrd="0" parTransId="{AEFD2746-81CE-4DF0-A99B-F625E041DD06}" sibTransId="{CE65AE49-8659-4D7B-AB5B-25616D64053B}"/>
    <dgm:cxn modelId="{E69744FC-4A0F-1743-92A0-DC518519FC83}" type="presOf" srcId="{C835F15B-0DB4-4624-9AB0-734A010D8374}" destId="{CF9FD9F8-C9C7-5544-AF61-D03B919E7DA2}" srcOrd="0" destOrd="0" presId="urn:microsoft.com/office/officeart/2005/8/layout/default"/>
    <dgm:cxn modelId="{2FAA65F3-6B6F-4C42-8505-B3CF5F491374}" type="presOf" srcId="{487C77BB-916D-4160-ACC2-C99AD759C2B6}" destId="{F0891054-6493-CF49-AC1B-FC9A4477EC2F}" srcOrd="0" destOrd="0" presId="urn:microsoft.com/office/officeart/2005/8/layout/default"/>
    <dgm:cxn modelId="{34936DAE-D4C3-47C9-BFF3-86526F41EEFA}" srcId="{126D057F-591E-453B-92FC-C67B8334B9D1}" destId="{B2623D1B-BCC9-49DD-9341-A065DA3653C3}" srcOrd="10" destOrd="0" parTransId="{07D313AB-A5B9-4260-AB6D-AD62D595148D}" sibTransId="{3B5BDA6A-E963-45E8-BD17-631692D50ECA}"/>
    <dgm:cxn modelId="{8040E4B8-7106-4D13-82E9-A65F93E5B977}" srcId="{126D057F-591E-453B-92FC-C67B8334B9D1}" destId="{01D9A314-92B5-422D-A379-4D6637784416}" srcOrd="8" destOrd="0" parTransId="{843ABA30-5A31-4CD8-BFA4-B0C3EB5920CE}" sibTransId="{15741B3B-3DF0-48C8-94A3-48C018047574}"/>
    <dgm:cxn modelId="{A3C73F72-0F62-FD4B-9A16-6E2F596F6D80}" type="presParOf" srcId="{15B6056F-A79D-354F-B23D-6449099646B4}" destId="{469C71ED-65D7-3E43-9773-E213E52FB888}" srcOrd="0" destOrd="0" presId="urn:microsoft.com/office/officeart/2005/8/layout/default"/>
    <dgm:cxn modelId="{C9A80F46-986F-8E41-BE26-46889CB6F2DD}" type="presParOf" srcId="{15B6056F-A79D-354F-B23D-6449099646B4}" destId="{56CB47AB-DD52-0248-96C9-B33F2DE756DB}" srcOrd="1" destOrd="0" presId="urn:microsoft.com/office/officeart/2005/8/layout/default"/>
    <dgm:cxn modelId="{B1B473EA-5CA6-C24B-8F0A-F0ACC17662FF}" type="presParOf" srcId="{15B6056F-A79D-354F-B23D-6449099646B4}" destId="{6C020D0A-DA44-DE44-81AC-9676E81C6F5C}" srcOrd="2" destOrd="0" presId="urn:microsoft.com/office/officeart/2005/8/layout/default"/>
    <dgm:cxn modelId="{B82BA6E0-249B-AE4C-9E61-B0ACF12F0B48}" type="presParOf" srcId="{15B6056F-A79D-354F-B23D-6449099646B4}" destId="{B4D7BBA7-2D7B-DC4B-8587-5D9D9A9C5093}" srcOrd="3" destOrd="0" presId="urn:microsoft.com/office/officeart/2005/8/layout/default"/>
    <dgm:cxn modelId="{5B587E73-D9C9-7D4C-82CD-6FE3FE7FCBE9}" type="presParOf" srcId="{15B6056F-A79D-354F-B23D-6449099646B4}" destId="{5A762E5A-B8C1-0445-B2FE-7FDD28594463}" srcOrd="4" destOrd="0" presId="urn:microsoft.com/office/officeart/2005/8/layout/default"/>
    <dgm:cxn modelId="{5A42A4D4-1618-6B43-89D9-597350A0C083}" type="presParOf" srcId="{15B6056F-A79D-354F-B23D-6449099646B4}" destId="{FC56BE28-B65B-6843-831C-ACA39AC6051D}" srcOrd="5" destOrd="0" presId="urn:microsoft.com/office/officeart/2005/8/layout/default"/>
    <dgm:cxn modelId="{29F507A7-7D67-DF4C-A5D4-FBA5126491FB}" type="presParOf" srcId="{15B6056F-A79D-354F-B23D-6449099646B4}" destId="{26DBE550-D25A-394E-B58F-6F331AA962E0}" srcOrd="6" destOrd="0" presId="urn:microsoft.com/office/officeart/2005/8/layout/default"/>
    <dgm:cxn modelId="{0FA192B1-6A82-BA4F-81DD-2AB47666DDB9}" type="presParOf" srcId="{15B6056F-A79D-354F-B23D-6449099646B4}" destId="{BD1617FE-061E-2B4B-9813-FB34D912E167}" srcOrd="7" destOrd="0" presId="urn:microsoft.com/office/officeart/2005/8/layout/default"/>
    <dgm:cxn modelId="{08AF664F-55F2-0A42-89D0-138B7676BEB1}" type="presParOf" srcId="{15B6056F-A79D-354F-B23D-6449099646B4}" destId="{F0891054-6493-CF49-AC1B-FC9A4477EC2F}" srcOrd="8" destOrd="0" presId="urn:microsoft.com/office/officeart/2005/8/layout/default"/>
    <dgm:cxn modelId="{AFC13A52-CFBC-2B4E-9BE9-F8E11AEEDBFB}" type="presParOf" srcId="{15B6056F-A79D-354F-B23D-6449099646B4}" destId="{0C1BCD87-5355-3E48-B62B-DFAC89977AF4}" srcOrd="9" destOrd="0" presId="urn:microsoft.com/office/officeart/2005/8/layout/default"/>
    <dgm:cxn modelId="{745672E0-1EE0-9A48-B085-5BBC512D9848}" type="presParOf" srcId="{15B6056F-A79D-354F-B23D-6449099646B4}" destId="{4908BEA8-A2DD-EE4C-9C97-4F9E7B6E1C53}" srcOrd="10" destOrd="0" presId="urn:microsoft.com/office/officeart/2005/8/layout/default"/>
    <dgm:cxn modelId="{DC0044D2-178E-0C4A-B9A6-7E66BB2ECE33}" type="presParOf" srcId="{15B6056F-A79D-354F-B23D-6449099646B4}" destId="{0ABDA883-392B-6C45-B3D5-6DCD4EEA77D8}" srcOrd="11" destOrd="0" presId="urn:microsoft.com/office/officeart/2005/8/layout/default"/>
    <dgm:cxn modelId="{C737CFFD-58FC-3441-9AD1-D603A20E7C9E}" type="presParOf" srcId="{15B6056F-A79D-354F-B23D-6449099646B4}" destId="{E5D128A4-FCC2-9046-A3A8-E7C3EF724B37}" srcOrd="12" destOrd="0" presId="urn:microsoft.com/office/officeart/2005/8/layout/default"/>
    <dgm:cxn modelId="{21C94DF1-E58A-A74E-92E4-0065D4ED8BF5}" type="presParOf" srcId="{15B6056F-A79D-354F-B23D-6449099646B4}" destId="{62B97B9C-70FE-2649-95B9-4D8D04D13D7F}" srcOrd="13" destOrd="0" presId="urn:microsoft.com/office/officeart/2005/8/layout/default"/>
    <dgm:cxn modelId="{A79D404B-3669-C949-9FF2-2E422BAEDDCA}" type="presParOf" srcId="{15B6056F-A79D-354F-B23D-6449099646B4}" destId="{F3CA92A4-998E-CB45-9399-E9DBBA6ABFAC}" srcOrd="14" destOrd="0" presId="urn:microsoft.com/office/officeart/2005/8/layout/default"/>
    <dgm:cxn modelId="{FE88C602-F923-4A4E-A319-671AB46D6BA7}" type="presParOf" srcId="{15B6056F-A79D-354F-B23D-6449099646B4}" destId="{EA1C49AB-0EA7-7044-9F69-CB2233A76BE2}" srcOrd="15" destOrd="0" presId="urn:microsoft.com/office/officeart/2005/8/layout/default"/>
    <dgm:cxn modelId="{249E0A75-C4A7-2D4A-AD97-956FB0D55639}" type="presParOf" srcId="{15B6056F-A79D-354F-B23D-6449099646B4}" destId="{92CDC4AC-1361-CD45-855C-58766E8E59F3}" srcOrd="16" destOrd="0" presId="urn:microsoft.com/office/officeart/2005/8/layout/default"/>
    <dgm:cxn modelId="{0A75917E-4B73-0F41-8694-0A7F2C1669DA}" type="presParOf" srcId="{15B6056F-A79D-354F-B23D-6449099646B4}" destId="{639F6E10-D5CF-E948-B502-CF2696A2E02A}" srcOrd="17" destOrd="0" presId="urn:microsoft.com/office/officeart/2005/8/layout/default"/>
    <dgm:cxn modelId="{AF7824BE-1C97-8648-9599-39C64AC72F99}" type="presParOf" srcId="{15B6056F-A79D-354F-B23D-6449099646B4}" destId="{08F24B6D-B1FF-E442-8293-C2272767D354}" srcOrd="18" destOrd="0" presId="urn:microsoft.com/office/officeart/2005/8/layout/default"/>
    <dgm:cxn modelId="{37C591CF-93B1-0542-B151-742ACF0DA739}" type="presParOf" srcId="{15B6056F-A79D-354F-B23D-6449099646B4}" destId="{5001A830-4F11-444B-A10C-0B18DAA6E624}" srcOrd="19" destOrd="0" presId="urn:microsoft.com/office/officeart/2005/8/layout/default"/>
    <dgm:cxn modelId="{40089969-B029-F44B-8945-C8B6D550DAAC}" type="presParOf" srcId="{15B6056F-A79D-354F-B23D-6449099646B4}" destId="{B82683BA-BD87-C144-858A-44C462D64A20}" srcOrd="20" destOrd="0" presId="urn:microsoft.com/office/officeart/2005/8/layout/default"/>
    <dgm:cxn modelId="{D43395F7-5400-9B45-95F9-6E195FE92707}" type="presParOf" srcId="{15B6056F-A79D-354F-B23D-6449099646B4}" destId="{5936B0F5-DFA2-A544-AEC5-76166FF26D13}" srcOrd="21" destOrd="0" presId="urn:microsoft.com/office/officeart/2005/8/layout/default"/>
    <dgm:cxn modelId="{9D46D479-6E4B-B34D-954D-8EF3842094B1}" type="presParOf" srcId="{15B6056F-A79D-354F-B23D-6449099646B4}" destId="{CF9FD9F8-C9C7-5544-AF61-D03B919E7DA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49D19-B815-48EC-A4CE-FCAA0C15DD9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6FCCA7-3A07-49DA-984F-3079E1EA7BB5}">
      <dgm:prSet/>
      <dgm:spPr/>
      <dgm:t>
        <a:bodyPr/>
        <a:lstStyle/>
        <a:p>
          <a:pPr rtl="0"/>
          <a:r>
            <a:rPr lang="ru-RU"/>
            <a:t>Практика  как часть модуля ОП</a:t>
          </a:r>
        </a:p>
      </dgm:t>
    </dgm:pt>
    <dgm:pt modelId="{69AF85B3-BDA0-4C77-8049-DC565AD5BD8D}" type="parTrans" cxnId="{A3716B01-1A46-48FC-8820-F576C055D8E6}">
      <dgm:prSet/>
      <dgm:spPr/>
      <dgm:t>
        <a:bodyPr/>
        <a:lstStyle/>
        <a:p>
          <a:endParaRPr lang="ru-RU"/>
        </a:p>
      </dgm:t>
    </dgm:pt>
    <dgm:pt modelId="{682F3369-ABCE-42C0-82E1-18307E200ACD}" type="sibTrans" cxnId="{A3716B01-1A46-48FC-8820-F576C055D8E6}">
      <dgm:prSet/>
      <dgm:spPr/>
      <dgm:t>
        <a:bodyPr/>
        <a:lstStyle/>
        <a:p>
          <a:endParaRPr lang="ru-RU"/>
        </a:p>
      </dgm:t>
    </dgm:pt>
    <dgm:pt modelId="{5DE2F65F-A15A-46F2-9F2D-1AA9C2AD02FF}">
      <dgm:prSet/>
      <dgm:spPr/>
      <dgm:t>
        <a:bodyPr/>
        <a:lstStyle/>
        <a:p>
          <a:pPr rtl="0"/>
          <a:r>
            <a:rPr lang="ru-RU"/>
            <a:t>Практика как итог освоения нескольких модулей ОП </a:t>
          </a:r>
        </a:p>
      </dgm:t>
    </dgm:pt>
    <dgm:pt modelId="{D4C16D89-1667-4436-A880-BAC8AA0CB025}" type="parTrans" cxnId="{321D12C3-5339-4D8B-9D9E-39C44453ED19}">
      <dgm:prSet/>
      <dgm:spPr/>
      <dgm:t>
        <a:bodyPr/>
        <a:lstStyle/>
        <a:p>
          <a:endParaRPr lang="ru-RU"/>
        </a:p>
      </dgm:t>
    </dgm:pt>
    <dgm:pt modelId="{083EC345-8F19-45B8-8635-22DF55C70DA4}" type="sibTrans" cxnId="{321D12C3-5339-4D8B-9D9E-39C44453ED19}">
      <dgm:prSet/>
      <dgm:spPr/>
      <dgm:t>
        <a:bodyPr/>
        <a:lstStyle/>
        <a:p>
          <a:endParaRPr lang="ru-RU"/>
        </a:p>
      </dgm:t>
    </dgm:pt>
    <dgm:pt modelId="{A9B15AC2-EF8F-421E-85B4-C116975080F9}">
      <dgm:prSet/>
      <dgm:spPr/>
      <dgm:t>
        <a:bodyPr/>
        <a:lstStyle/>
        <a:p>
          <a:pPr rtl="0"/>
          <a:r>
            <a:rPr lang="ru-RU"/>
            <a:t>Практика как стажировка </a:t>
          </a:r>
        </a:p>
      </dgm:t>
    </dgm:pt>
    <dgm:pt modelId="{B1F1D9BB-395F-487C-9838-07B59560AE28}" type="parTrans" cxnId="{CF3EAEBF-E48E-427F-A27E-34D1FC96E80F}">
      <dgm:prSet/>
      <dgm:spPr/>
      <dgm:t>
        <a:bodyPr/>
        <a:lstStyle/>
        <a:p>
          <a:endParaRPr lang="ru-RU"/>
        </a:p>
      </dgm:t>
    </dgm:pt>
    <dgm:pt modelId="{C55B5906-029D-48F1-811D-D31A8674CC16}" type="sibTrans" cxnId="{CF3EAEBF-E48E-427F-A27E-34D1FC96E80F}">
      <dgm:prSet/>
      <dgm:spPr/>
      <dgm:t>
        <a:bodyPr/>
        <a:lstStyle/>
        <a:p>
          <a:endParaRPr lang="ru-RU"/>
        </a:p>
      </dgm:t>
    </dgm:pt>
    <dgm:pt modelId="{B3E596E5-7946-4285-A05D-4460B132E7A3}">
      <dgm:prSet/>
      <dgm:spPr/>
      <dgm:t>
        <a:bodyPr/>
        <a:lstStyle/>
        <a:p>
          <a:pPr rtl="0"/>
          <a:r>
            <a:rPr lang="ru-RU"/>
            <a:t>Практика как исследовательский проект</a:t>
          </a:r>
        </a:p>
      </dgm:t>
    </dgm:pt>
    <dgm:pt modelId="{905FFAD6-3A21-4293-B440-4EDD7CCEA3FF}" type="parTrans" cxnId="{41494941-0A97-4495-8CDF-9F3B686ACA90}">
      <dgm:prSet/>
      <dgm:spPr/>
      <dgm:t>
        <a:bodyPr/>
        <a:lstStyle/>
        <a:p>
          <a:endParaRPr lang="ru-RU"/>
        </a:p>
      </dgm:t>
    </dgm:pt>
    <dgm:pt modelId="{7CA4C4DA-F6AE-4EC0-8C70-8FE13BCF2894}" type="sibTrans" cxnId="{41494941-0A97-4495-8CDF-9F3B686ACA90}">
      <dgm:prSet/>
      <dgm:spPr/>
      <dgm:t>
        <a:bodyPr/>
        <a:lstStyle/>
        <a:p>
          <a:endParaRPr lang="ru-RU"/>
        </a:p>
      </dgm:t>
    </dgm:pt>
    <dgm:pt modelId="{55318A09-2062-7341-A721-85E32CB433AD}" type="pres">
      <dgm:prSet presAssocID="{58249D19-B815-48EC-A4CE-FCAA0C15DD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2A9B5-AC8F-744F-935D-0D132AAE1BA3}" type="pres">
      <dgm:prSet presAssocID="{58249D19-B815-48EC-A4CE-FCAA0C15DD90}" presName="dummyMaxCanvas" presStyleCnt="0">
        <dgm:presLayoutVars/>
      </dgm:prSet>
      <dgm:spPr/>
    </dgm:pt>
    <dgm:pt modelId="{24223F26-E15B-564F-8822-291D23472A52}" type="pres">
      <dgm:prSet presAssocID="{58249D19-B815-48EC-A4CE-FCAA0C15DD9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5A13E-AEC4-A542-9FFB-12EB85696BEC}" type="pres">
      <dgm:prSet presAssocID="{58249D19-B815-48EC-A4CE-FCAA0C15DD9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37A4-0E47-D542-BA45-83F37C92F43A}" type="pres">
      <dgm:prSet presAssocID="{58249D19-B815-48EC-A4CE-FCAA0C15DD9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B5543-B0B2-9E4E-8DAA-5C47D16EC398}" type="pres">
      <dgm:prSet presAssocID="{58249D19-B815-48EC-A4CE-FCAA0C15DD9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29B9C-2869-BF4C-B65B-87B9730270F3}" type="pres">
      <dgm:prSet presAssocID="{58249D19-B815-48EC-A4CE-FCAA0C15DD9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160DB-2EDD-B142-94BF-9D9E7D280A04}" type="pres">
      <dgm:prSet presAssocID="{58249D19-B815-48EC-A4CE-FCAA0C15DD9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22D44-A8B6-624C-B045-1E179C8116A2}" type="pres">
      <dgm:prSet presAssocID="{58249D19-B815-48EC-A4CE-FCAA0C15DD9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BB65A-2807-3441-A66C-CC8065A7C522}" type="pres">
      <dgm:prSet presAssocID="{58249D19-B815-48EC-A4CE-FCAA0C15DD9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05CEE-6F93-A24C-B211-9936CD7D1B4D}" type="pres">
      <dgm:prSet presAssocID="{58249D19-B815-48EC-A4CE-FCAA0C15DD9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684C6-23D9-BC4B-A3BE-65342FACB7F8}" type="pres">
      <dgm:prSet presAssocID="{58249D19-B815-48EC-A4CE-FCAA0C15DD9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0B0F-F676-2648-A7E0-C679838EE865}" type="pres">
      <dgm:prSet presAssocID="{58249D19-B815-48EC-A4CE-FCAA0C15DD9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8FA31A-82B6-E341-B077-D7693E5061B5}" type="presOf" srcId="{B3E596E5-7946-4285-A05D-4460B132E7A3}" destId="{99380B0F-F676-2648-A7E0-C679838EE865}" srcOrd="1" destOrd="0" presId="urn:microsoft.com/office/officeart/2005/8/layout/vProcess5"/>
    <dgm:cxn modelId="{B67BBB08-2422-0C44-8383-9C0DF0CD50B1}" type="presOf" srcId="{682F3369-ABCE-42C0-82E1-18307E200ACD}" destId="{52F29B9C-2869-BF4C-B65B-87B9730270F3}" srcOrd="0" destOrd="0" presId="urn:microsoft.com/office/officeart/2005/8/layout/vProcess5"/>
    <dgm:cxn modelId="{321D12C3-5339-4D8B-9D9E-39C44453ED19}" srcId="{58249D19-B815-48EC-A4CE-FCAA0C15DD90}" destId="{5DE2F65F-A15A-46F2-9F2D-1AA9C2AD02FF}" srcOrd="1" destOrd="0" parTransId="{D4C16D89-1667-4436-A880-BAC8AA0CB025}" sibTransId="{083EC345-8F19-45B8-8635-22DF55C70DA4}"/>
    <dgm:cxn modelId="{0AC54A2E-4FED-6142-8505-565CB2FDAEED}" type="presOf" srcId="{083EC345-8F19-45B8-8635-22DF55C70DA4}" destId="{067160DB-2EDD-B142-94BF-9D9E7D280A04}" srcOrd="0" destOrd="0" presId="urn:microsoft.com/office/officeart/2005/8/layout/vProcess5"/>
    <dgm:cxn modelId="{828D5D18-A557-D249-A4A7-22C0AE3B79EA}" type="presOf" srcId="{A9B15AC2-EF8F-421E-85B4-C116975080F9}" destId="{467684C6-23D9-BC4B-A3BE-65342FACB7F8}" srcOrd="1" destOrd="0" presId="urn:microsoft.com/office/officeart/2005/8/layout/vProcess5"/>
    <dgm:cxn modelId="{A3716B01-1A46-48FC-8820-F576C055D8E6}" srcId="{58249D19-B815-48EC-A4CE-FCAA0C15DD90}" destId="{7E6FCCA7-3A07-49DA-984F-3079E1EA7BB5}" srcOrd="0" destOrd="0" parTransId="{69AF85B3-BDA0-4C77-8049-DC565AD5BD8D}" sibTransId="{682F3369-ABCE-42C0-82E1-18307E200ACD}"/>
    <dgm:cxn modelId="{27A6E41E-7105-AA46-9B16-F2E5F499DF92}" type="presOf" srcId="{C55B5906-029D-48F1-811D-D31A8674CC16}" destId="{60622D44-A8B6-624C-B045-1E179C8116A2}" srcOrd="0" destOrd="0" presId="urn:microsoft.com/office/officeart/2005/8/layout/vProcess5"/>
    <dgm:cxn modelId="{7D244870-15FD-1D45-B3C7-A7724CB9D88B}" type="presOf" srcId="{B3E596E5-7946-4285-A05D-4460B132E7A3}" destId="{B15B5543-B0B2-9E4E-8DAA-5C47D16EC398}" srcOrd="0" destOrd="0" presId="urn:microsoft.com/office/officeart/2005/8/layout/vProcess5"/>
    <dgm:cxn modelId="{7F36366D-B623-CC4F-B480-3E3CB0A30B4D}" type="presOf" srcId="{7E6FCCA7-3A07-49DA-984F-3079E1EA7BB5}" destId="{24223F26-E15B-564F-8822-291D23472A52}" srcOrd="0" destOrd="0" presId="urn:microsoft.com/office/officeart/2005/8/layout/vProcess5"/>
    <dgm:cxn modelId="{8D294456-ADDC-1F45-A814-85B790955F89}" type="presOf" srcId="{58249D19-B815-48EC-A4CE-FCAA0C15DD90}" destId="{55318A09-2062-7341-A721-85E32CB433AD}" srcOrd="0" destOrd="0" presId="urn:microsoft.com/office/officeart/2005/8/layout/vProcess5"/>
    <dgm:cxn modelId="{CF3EAEBF-E48E-427F-A27E-34D1FC96E80F}" srcId="{58249D19-B815-48EC-A4CE-FCAA0C15DD90}" destId="{A9B15AC2-EF8F-421E-85B4-C116975080F9}" srcOrd="2" destOrd="0" parTransId="{B1F1D9BB-395F-487C-9838-07B59560AE28}" sibTransId="{C55B5906-029D-48F1-811D-D31A8674CC16}"/>
    <dgm:cxn modelId="{510FD5E0-C498-0145-ABFD-7133B89133EB}" type="presOf" srcId="{5DE2F65F-A15A-46F2-9F2D-1AA9C2AD02FF}" destId="{1BD5A13E-AEC4-A542-9FFB-12EB85696BEC}" srcOrd="0" destOrd="0" presId="urn:microsoft.com/office/officeart/2005/8/layout/vProcess5"/>
    <dgm:cxn modelId="{9906D844-BE18-8F4C-B3EC-1039E47390C6}" type="presOf" srcId="{7E6FCCA7-3A07-49DA-984F-3079E1EA7BB5}" destId="{C10BB65A-2807-3441-A66C-CC8065A7C522}" srcOrd="1" destOrd="0" presId="urn:microsoft.com/office/officeart/2005/8/layout/vProcess5"/>
    <dgm:cxn modelId="{1CC16F5C-EA4B-0A4F-B899-91DC3C7D999F}" type="presOf" srcId="{A9B15AC2-EF8F-421E-85B4-C116975080F9}" destId="{D0FC37A4-0E47-D542-BA45-83F37C92F43A}" srcOrd="0" destOrd="0" presId="urn:microsoft.com/office/officeart/2005/8/layout/vProcess5"/>
    <dgm:cxn modelId="{41494941-0A97-4495-8CDF-9F3B686ACA90}" srcId="{58249D19-B815-48EC-A4CE-FCAA0C15DD90}" destId="{B3E596E5-7946-4285-A05D-4460B132E7A3}" srcOrd="3" destOrd="0" parTransId="{905FFAD6-3A21-4293-B440-4EDD7CCEA3FF}" sibTransId="{7CA4C4DA-F6AE-4EC0-8C70-8FE13BCF2894}"/>
    <dgm:cxn modelId="{498EC38C-57D3-5943-A698-C684E3BB0DA1}" type="presOf" srcId="{5DE2F65F-A15A-46F2-9F2D-1AA9C2AD02FF}" destId="{FC405CEE-6F93-A24C-B211-9936CD7D1B4D}" srcOrd="1" destOrd="0" presId="urn:microsoft.com/office/officeart/2005/8/layout/vProcess5"/>
    <dgm:cxn modelId="{AE5EC28B-DF9E-D447-88AC-F8957CB235BC}" type="presParOf" srcId="{55318A09-2062-7341-A721-85E32CB433AD}" destId="{FB32A9B5-AC8F-744F-935D-0D132AAE1BA3}" srcOrd="0" destOrd="0" presId="urn:microsoft.com/office/officeart/2005/8/layout/vProcess5"/>
    <dgm:cxn modelId="{43F1678B-431D-674B-8047-BC933FAF37ED}" type="presParOf" srcId="{55318A09-2062-7341-A721-85E32CB433AD}" destId="{24223F26-E15B-564F-8822-291D23472A52}" srcOrd="1" destOrd="0" presId="urn:microsoft.com/office/officeart/2005/8/layout/vProcess5"/>
    <dgm:cxn modelId="{CDBDB0E2-5C2B-2346-B04A-6EB065B5233B}" type="presParOf" srcId="{55318A09-2062-7341-A721-85E32CB433AD}" destId="{1BD5A13E-AEC4-A542-9FFB-12EB85696BEC}" srcOrd="2" destOrd="0" presId="urn:microsoft.com/office/officeart/2005/8/layout/vProcess5"/>
    <dgm:cxn modelId="{309698BB-22F2-AF4A-96B1-976037C7CBBE}" type="presParOf" srcId="{55318A09-2062-7341-A721-85E32CB433AD}" destId="{D0FC37A4-0E47-D542-BA45-83F37C92F43A}" srcOrd="3" destOrd="0" presId="urn:microsoft.com/office/officeart/2005/8/layout/vProcess5"/>
    <dgm:cxn modelId="{98D96949-2EDC-5844-9FBA-1528025EE8DC}" type="presParOf" srcId="{55318A09-2062-7341-A721-85E32CB433AD}" destId="{B15B5543-B0B2-9E4E-8DAA-5C47D16EC398}" srcOrd="4" destOrd="0" presId="urn:microsoft.com/office/officeart/2005/8/layout/vProcess5"/>
    <dgm:cxn modelId="{A6E66B10-54AB-9344-A41D-16277AE276A2}" type="presParOf" srcId="{55318A09-2062-7341-A721-85E32CB433AD}" destId="{52F29B9C-2869-BF4C-B65B-87B9730270F3}" srcOrd="5" destOrd="0" presId="urn:microsoft.com/office/officeart/2005/8/layout/vProcess5"/>
    <dgm:cxn modelId="{E6052C62-D85F-6046-BA90-EC20FD877C1F}" type="presParOf" srcId="{55318A09-2062-7341-A721-85E32CB433AD}" destId="{067160DB-2EDD-B142-94BF-9D9E7D280A04}" srcOrd="6" destOrd="0" presId="urn:microsoft.com/office/officeart/2005/8/layout/vProcess5"/>
    <dgm:cxn modelId="{227E7C2B-B697-2B4D-B0C6-2A10716B9ADC}" type="presParOf" srcId="{55318A09-2062-7341-A721-85E32CB433AD}" destId="{60622D44-A8B6-624C-B045-1E179C8116A2}" srcOrd="7" destOrd="0" presId="urn:microsoft.com/office/officeart/2005/8/layout/vProcess5"/>
    <dgm:cxn modelId="{2B7C8E7E-C0D1-FA40-BEC3-7772087A0438}" type="presParOf" srcId="{55318A09-2062-7341-A721-85E32CB433AD}" destId="{C10BB65A-2807-3441-A66C-CC8065A7C522}" srcOrd="8" destOrd="0" presId="urn:microsoft.com/office/officeart/2005/8/layout/vProcess5"/>
    <dgm:cxn modelId="{C34A0A9B-8ED7-E243-AF60-8B820BBB1CFD}" type="presParOf" srcId="{55318A09-2062-7341-A721-85E32CB433AD}" destId="{FC405CEE-6F93-A24C-B211-9936CD7D1B4D}" srcOrd="9" destOrd="0" presId="urn:microsoft.com/office/officeart/2005/8/layout/vProcess5"/>
    <dgm:cxn modelId="{DB21583F-52E2-F74F-B6CA-B6EC0CD90DB8}" type="presParOf" srcId="{55318A09-2062-7341-A721-85E32CB433AD}" destId="{467684C6-23D9-BC4B-A3BE-65342FACB7F8}" srcOrd="10" destOrd="0" presId="urn:microsoft.com/office/officeart/2005/8/layout/vProcess5"/>
    <dgm:cxn modelId="{36F8DABD-6336-C14E-85B0-1A05A14D6577}" type="presParOf" srcId="{55318A09-2062-7341-A721-85E32CB433AD}" destId="{99380B0F-F676-2648-A7E0-C679838EE86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31E5F3-3046-664E-9C75-803E28313FDD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B87BDC-1798-6D42-867F-2EE0902FDE25}">
      <dgm:prSet phldrT="[Текст]"/>
      <dgm:spPr/>
      <dgm:t>
        <a:bodyPr/>
        <a:lstStyle/>
        <a:p>
          <a:r>
            <a:rPr lang="ru-RU" b="1" dirty="0"/>
            <a:t>ПООП ПО КЛЮЧЕВЫМ НАПРАВЛЕНИЯМ ДЕЯТЕЛЬНОСТИ </a:t>
          </a:r>
        </a:p>
      </dgm:t>
    </dgm:pt>
    <dgm:pt modelId="{B0977F8F-6492-D745-B036-71B65393ED38}" type="parTrans" cxnId="{3FEE49C6-0C4E-4541-A114-37BB1A189E04}">
      <dgm:prSet/>
      <dgm:spPr/>
      <dgm:t>
        <a:bodyPr/>
        <a:lstStyle/>
        <a:p>
          <a:endParaRPr lang="ru-RU"/>
        </a:p>
      </dgm:t>
    </dgm:pt>
    <dgm:pt modelId="{A223249F-F39C-5146-A70F-D37D5E50458D}" type="sibTrans" cxnId="{3FEE49C6-0C4E-4541-A114-37BB1A189E04}">
      <dgm:prSet/>
      <dgm:spPr/>
      <dgm:t>
        <a:bodyPr/>
        <a:lstStyle/>
        <a:p>
          <a:endParaRPr lang="ru-RU"/>
        </a:p>
      </dgm:t>
    </dgm:pt>
    <dgm:pt modelId="{0FF1605E-CB02-FC43-9932-1B28AD4936C8}">
      <dgm:prSet phldrT="[Текст]"/>
      <dgm:spPr/>
      <dgm:t>
        <a:bodyPr/>
        <a:lstStyle/>
        <a:p>
          <a:r>
            <a:rPr lang="ru-RU" b="1" dirty="0"/>
            <a:t>РАЗВИТИЕ СИСТЕМЫ ПРАКТИКИ, В ТОМ ЧИСЛЕ И В КАЧЕСТВЕ ИНСТРУМЕНТА ЦЕЛЕВОЙ ПОДГОТОВКИ</a:t>
          </a:r>
        </a:p>
      </dgm:t>
    </dgm:pt>
    <dgm:pt modelId="{37529E3F-322E-0E4A-9DE7-EFE2F2A8D305}" type="parTrans" cxnId="{A7A7BD5C-0ED3-F44A-AAF8-F134B742062F}">
      <dgm:prSet/>
      <dgm:spPr/>
      <dgm:t>
        <a:bodyPr/>
        <a:lstStyle/>
        <a:p>
          <a:endParaRPr lang="ru-RU"/>
        </a:p>
      </dgm:t>
    </dgm:pt>
    <dgm:pt modelId="{9320AD48-801E-B04F-896A-149221C78E07}" type="sibTrans" cxnId="{A7A7BD5C-0ED3-F44A-AAF8-F134B742062F}">
      <dgm:prSet/>
      <dgm:spPr/>
      <dgm:t>
        <a:bodyPr/>
        <a:lstStyle/>
        <a:p>
          <a:endParaRPr lang="ru-RU"/>
        </a:p>
      </dgm:t>
    </dgm:pt>
    <dgm:pt modelId="{E2C73DD5-B0EC-7243-B558-5EDF001DA3E9}">
      <dgm:prSet phldrT="[Текст]"/>
      <dgm:spPr/>
      <dgm:t>
        <a:bodyPr/>
        <a:lstStyle/>
        <a:p>
          <a:r>
            <a:rPr lang="ru-RU" b="1" dirty="0"/>
            <a:t>ШИРОКОЕ ЭКСПЕРТНОЕ СООБЩЕСТВО, БАЗА ПОДДЕРЖКИ ПРОГРАММЫ В РАЗЛИЧНЫХ РЕГИОНАХ СТРАНЫ</a:t>
          </a:r>
        </a:p>
      </dgm:t>
    </dgm:pt>
    <dgm:pt modelId="{78886C8E-43B5-3A45-9BB2-9BBA6438F501}" type="parTrans" cxnId="{F622F8F7-3C0C-EC48-AFC4-778135D16C3A}">
      <dgm:prSet/>
      <dgm:spPr/>
      <dgm:t>
        <a:bodyPr/>
        <a:lstStyle/>
        <a:p>
          <a:endParaRPr lang="ru-RU"/>
        </a:p>
      </dgm:t>
    </dgm:pt>
    <dgm:pt modelId="{3F33E126-48DE-FF43-8E23-5D19CDAE5CC0}" type="sibTrans" cxnId="{F622F8F7-3C0C-EC48-AFC4-778135D16C3A}">
      <dgm:prSet/>
      <dgm:spPr/>
      <dgm:t>
        <a:bodyPr/>
        <a:lstStyle/>
        <a:p>
          <a:endParaRPr lang="ru-RU"/>
        </a:p>
      </dgm:t>
    </dgm:pt>
    <dgm:pt modelId="{CA824473-2100-3E4D-96C0-73AC208B4020}">
      <dgm:prSet/>
      <dgm:spPr/>
      <dgm:t>
        <a:bodyPr/>
        <a:lstStyle/>
        <a:p>
          <a:r>
            <a:rPr lang="ru-RU" b="1" dirty="0"/>
            <a:t>ЕДИНАЯ НАЦИОНАЛЬНАЯ ПЛАТФОРМА ЭЛЕКТРОННОГО ОБРАЗОВАНИЯ</a:t>
          </a:r>
        </a:p>
      </dgm:t>
    </dgm:pt>
    <dgm:pt modelId="{E340741C-683A-ED4F-8AD6-0AD347178323}" type="parTrans" cxnId="{20DBE311-5BFA-9B44-90CF-61037EED2C41}">
      <dgm:prSet/>
      <dgm:spPr/>
      <dgm:t>
        <a:bodyPr/>
        <a:lstStyle/>
        <a:p>
          <a:endParaRPr lang="ru-RU"/>
        </a:p>
      </dgm:t>
    </dgm:pt>
    <dgm:pt modelId="{5344D16D-DCA1-9A4C-B576-55791A3A0713}" type="sibTrans" cxnId="{20DBE311-5BFA-9B44-90CF-61037EED2C41}">
      <dgm:prSet/>
      <dgm:spPr/>
      <dgm:t>
        <a:bodyPr/>
        <a:lstStyle/>
        <a:p>
          <a:endParaRPr lang="ru-RU"/>
        </a:p>
      </dgm:t>
    </dgm:pt>
    <dgm:pt modelId="{EADF6881-EF34-344E-8110-05A2A8034525}">
      <dgm:prSet/>
      <dgm:spPr/>
      <dgm:t>
        <a:bodyPr/>
        <a:lstStyle/>
        <a:p>
          <a:r>
            <a:rPr lang="ru-RU" b="1" dirty="0"/>
            <a:t>ЦЕНТРЫ НЕПРЕРЫВНОГО ПЕДАГОГИЧЕСКОГО ОБРАЗОВАНИЯ. РЕГИОНАЛИЗАЦИЯ</a:t>
          </a:r>
        </a:p>
      </dgm:t>
    </dgm:pt>
    <dgm:pt modelId="{AC5DE589-E8EF-334B-81D8-C15A24D1051B}" type="parTrans" cxnId="{DFC15D80-FDBD-404A-B46C-1225C9FB5E42}">
      <dgm:prSet/>
      <dgm:spPr/>
      <dgm:t>
        <a:bodyPr/>
        <a:lstStyle/>
        <a:p>
          <a:endParaRPr lang="ru-RU"/>
        </a:p>
      </dgm:t>
    </dgm:pt>
    <dgm:pt modelId="{50C2BF42-A551-D548-8673-86E34680759F}" type="sibTrans" cxnId="{DFC15D80-FDBD-404A-B46C-1225C9FB5E42}">
      <dgm:prSet/>
      <dgm:spPr/>
      <dgm:t>
        <a:bodyPr/>
        <a:lstStyle/>
        <a:p>
          <a:endParaRPr lang="ru-RU"/>
        </a:p>
      </dgm:t>
    </dgm:pt>
    <dgm:pt modelId="{C25E6D1F-D4B5-8147-9ADA-C22E7857A1EA}" type="pres">
      <dgm:prSet presAssocID="{AE31E5F3-3046-664E-9C75-803E28313FD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1D33984-3B90-1B45-AF6A-F9C63C5C3024}" type="pres">
      <dgm:prSet presAssocID="{AE31E5F3-3046-664E-9C75-803E28313FDD}" presName="pyramid" presStyleLbl="node1" presStyleIdx="0" presStyleCnt="1"/>
      <dgm:spPr/>
    </dgm:pt>
    <dgm:pt modelId="{C16BC31C-E800-114F-814C-9D366B9766D1}" type="pres">
      <dgm:prSet presAssocID="{AE31E5F3-3046-664E-9C75-803E28313FDD}" presName="theList" presStyleCnt="0"/>
      <dgm:spPr/>
    </dgm:pt>
    <dgm:pt modelId="{45B6ADD2-AB4A-4F42-8B8B-2D277FAB90E3}" type="pres">
      <dgm:prSet presAssocID="{75B87BDC-1798-6D42-867F-2EE0902FDE25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2979-2238-9346-855A-82BCE81CA821}" type="pres">
      <dgm:prSet presAssocID="{75B87BDC-1798-6D42-867F-2EE0902FDE25}" presName="aSpace" presStyleCnt="0"/>
      <dgm:spPr/>
    </dgm:pt>
    <dgm:pt modelId="{360FFA10-7DF9-9A40-BF0F-971EF40C7B2F}" type="pres">
      <dgm:prSet presAssocID="{0FF1605E-CB02-FC43-9932-1B28AD4936C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99BC7-7ECB-2F40-9A47-13CF6370F2DB}" type="pres">
      <dgm:prSet presAssocID="{0FF1605E-CB02-FC43-9932-1B28AD4936C8}" presName="aSpace" presStyleCnt="0"/>
      <dgm:spPr/>
    </dgm:pt>
    <dgm:pt modelId="{FC0365E7-61C0-A443-A848-736126BD6ED4}" type="pres">
      <dgm:prSet presAssocID="{E2C73DD5-B0EC-7243-B558-5EDF001DA3E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C54F3-9034-1347-8FD7-698D8FDA051A}" type="pres">
      <dgm:prSet presAssocID="{E2C73DD5-B0EC-7243-B558-5EDF001DA3E9}" presName="aSpace" presStyleCnt="0"/>
      <dgm:spPr/>
    </dgm:pt>
    <dgm:pt modelId="{DFD66E99-6D52-1346-8E06-9CB3ABAA9086}" type="pres">
      <dgm:prSet presAssocID="{CA824473-2100-3E4D-96C0-73AC208B4020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7E79C-7C02-6345-B98E-1866781E0F37}" type="pres">
      <dgm:prSet presAssocID="{CA824473-2100-3E4D-96C0-73AC208B4020}" presName="aSpace" presStyleCnt="0"/>
      <dgm:spPr/>
    </dgm:pt>
    <dgm:pt modelId="{ABBD5126-F156-E84A-A1CC-474B1BB526AF}" type="pres">
      <dgm:prSet presAssocID="{EADF6881-EF34-344E-8110-05A2A8034525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14B4D-22F4-834A-9DCF-78BD45B42C79}" type="pres">
      <dgm:prSet presAssocID="{EADF6881-EF34-344E-8110-05A2A8034525}" presName="aSpace" presStyleCnt="0"/>
      <dgm:spPr/>
    </dgm:pt>
  </dgm:ptLst>
  <dgm:cxnLst>
    <dgm:cxn modelId="{DFC15D80-FDBD-404A-B46C-1225C9FB5E42}" srcId="{AE31E5F3-3046-664E-9C75-803E28313FDD}" destId="{EADF6881-EF34-344E-8110-05A2A8034525}" srcOrd="4" destOrd="0" parTransId="{AC5DE589-E8EF-334B-81D8-C15A24D1051B}" sibTransId="{50C2BF42-A551-D548-8673-86E34680759F}"/>
    <dgm:cxn modelId="{8C7BF257-757E-914A-B244-4D9659DB8D2E}" type="presOf" srcId="{E2C73DD5-B0EC-7243-B558-5EDF001DA3E9}" destId="{FC0365E7-61C0-A443-A848-736126BD6ED4}" srcOrd="0" destOrd="0" presId="urn:microsoft.com/office/officeart/2005/8/layout/pyramid2"/>
    <dgm:cxn modelId="{20DBE311-5BFA-9B44-90CF-61037EED2C41}" srcId="{AE31E5F3-3046-664E-9C75-803E28313FDD}" destId="{CA824473-2100-3E4D-96C0-73AC208B4020}" srcOrd="3" destOrd="0" parTransId="{E340741C-683A-ED4F-8AD6-0AD347178323}" sibTransId="{5344D16D-DCA1-9A4C-B576-55791A3A0713}"/>
    <dgm:cxn modelId="{C9F0A786-960E-5D41-8B23-C658B4748B2C}" type="presOf" srcId="{EADF6881-EF34-344E-8110-05A2A8034525}" destId="{ABBD5126-F156-E84A-A1CC-474B1BB526AF}" srcOrd="0" destOrd="0" presId="urn:microsoft.com/office/officeart/2005/8/layout/pyramid2"/>
    <dgm:cxn modelId="{BB2B39A1-FF6C-F241-91A2-FDB3E72EAE64}" type="presOf" srcId="{75B87BDC-1798-6D42-867F-2EE0902FDE25}" destId="{45B6ADD2-AB4A-4F42-8B8B-2D277FAB90E3}" srcOrd="0" destOrd="0" presId="urn:microsoft.com/office/officeart/2005/8/layout/pyramid2"/>
    <dgm:cxn modelId="{26E85144-E0AB-4C4E-AC6F-9988A2DAC433}" type="presOf" srcId="{CA824473-2100-3E4D-96C0-73AC208B4020}" destId="{DFD66E99-6D52-1346-8E06-9CB3ABAA9086}" srcOrd="0" destOrd="0" presId="urn:microsoft.com/office/officeart/2005/8/layout/pyramid2"/>
    <dgm:cxn modelId="{72203C99-497C-B340-BE51-6D64FF554DF0}" type="presOf" srcId="{AE31E5F3-3046-664E-9C75-803E28313FDD}" destId="{C25E6D1F-D4B5-8147-9ADA-C22E7857A1EA}" srcOrd="0" destOrd="0" presId="urn:microsoft.com/office/officeart/2005/8/layout/pyramid2"/>
    <dgm:cxn modelId="{F622F8F7-3C0C-EC48-AFC4-778135D16C3A}" srcId="{AE31E5F3-3046-664E-9C75-803E28313FDD}" destId="{E2C73DD5-B0EC-7243-B558-5EDF001DA3E9}" srcOrd="2" destOrd="0" parTransId="{78886C8E-43B5-3A45-9BB2-9BBA6438F501}" sibTransId="{3F33E126-48DE-FF43-8E23-5D19CDAE5CC0}"/>
    <dgm:cxn modelId="{3FEE49C6-0C4E-4541-A114-37BB1A189E04}" srcId="{AE31E5F3-3046-664E-9C75-803E28313FDD}" destId="{75B87BDC-1798-6D42-867F-2EE0902FDE25}" srcOrd="0" destOrd="0" parTransId="{B0977F8F-6492-D745-B036-71B65393ED38}" sibTransId="{A223249F-F39C-5146-A70F-D37D5E50458D}"/>
    <dgm:cxn modelId="{6B0E1B6B-FF19-2E40-A79F-6419A7097541}" type="presOf" srcId="{0FF1605E-CB02-FC43-9932-1B28AD4936C8}" destId="{360FFA10-7DF9-9A40-BF0F-971EF40C7B2F}" srcOrd="0" destOrd="0" presId="urn:microsoft.com/office/officeart/2005/8/layout/pyramid2"/>
    <dgm:cxn modelId="{A7A7BD5C-0ED3-F44A-AAF8-F134B742062F}" srcId="{AE31E5F3-3046-664E-9C75-803E28313FDD}" destId="{0FF1605E-CB02-FC43-9932-1B28AD4936C8}" srcOrd="1" destOrd="0" parTransId="{37529E3F-322E-0E4A-9DE7-EFE2F2A8D305}" sibTransId="{9320AD48-801E-B04F-896A-149221C78E07}"/>
    <dgm:cxn modelId="{AB012B89-3CFB-4A42-9B91-D9F74F8DAE9F}" type="presParOf" srcId="{C25E6D1F-D4B5-8147-9ADA-C22E7857A1EA}" destId="{F1D33984-3B90-1B45-AF6A-F9C63C5C3024}" srcOrd="0" destOrd="0" presId="urn:microsoft.com/office/officeart/2005/8/layout/pyramid2"/>
    <dgm:cxn modelId="{9D89F0BB-DC08-654C-AF48-84AF11575486}" type="presParOf" srcId="{C25E6D1F-D4B5-8147-9ADA-C22E7857A1EA}" destId="{C16BC31C-E800-114F-814C-9D366B9766D1}" srcOrd="1" destOrd="0" presId="urn:microsoft.com/office/officeart/2005/8/layout/pyramid2"/>
    <dgm:cxn modelId="{838749E2-698C-4E43-AB3F-D509A0292C1F}" type="presParOf" srcId="{C16BC31C-E800-114F-814C-9D366B9766D1}" destId="{45B6ADD2-AB4A-4F42-8B8B-2D277FAB90E3}" srcOrd="0" destOrd="0" presId="urn:microsoft.com/office/officeart/2005/8/layout/pyramid2"/>
    <dgm:cxn modelId="{D6E1BE48-3CF2-5242-96D2-667F471F10CE}" type="presParOf" srcId="{C16BC31C-E800-114F-814C-9D366B9766D1}" destId="{261E2979-2238-9346-855A-82BCE81CA821}" srcOrd="1" destOrd="0" presId="urn:microsoft.com/office/officeart/2005/8/layout/pyramid2"/>
    <dgm:cxn modelId="{DBCFE7FA-F159-F54A-A7EB-605286CFF24D}" type="presParOf" srcId="{C16BC31C-E800-114F-814C-9D366B9766D1}" destId="{360FFA10-7DF9-9A40-BF0F-971EF40C7B2F}" srcOrd="2" destOrd="0" presId="urn:microsoft.com/office/officeart/2005/8/layout/pyramid2"/>
    <dgm:cxn modelId="{B88195D8-E215-0047-9D71-DA3A2E6A6BE3}" type="presParOf" srcId="{C16BC31C-E800-114F-814C-9D366B9766D1}" destId="{5B799BC7-7ECB-2F40-9A47-13CF6370F2DB}" srcOrd="3" destOrd="0" presId="urn:microsoft.com/office/officeart/2005/8/layout/pyramid2"/>
    <dgm:cxn modelId="{6E2885FE-C9E8-8640-8418-576FA6E22DB4}" type="presParOf" srcId="{C16BC31C-E800-114F-814C-9D366B9766D1}" destId="{FC0365E7-61C0-A443-A848-736126BD6ED4}" srcOrd="4" destOrd="0" presId="urn:microsoft.com/office/officeart/2005/8/layout/pyramid2"/>
    <dgm:cxn modelId="{80CC8B67-E7D7-5D47-9011-EC640FE9790D}" type="presParOf" srcId="{C16BC31C-E800-114F-814C-9D366B9766D1}" destId="{EB2C54F3-9034-1347-8FD7-698D8FDA051A}" srcOrd="5" destOrd="0" presId="urn:microsoft.com/office/officeart/2005/8/layout/pyramid2"/>
    <dgm:cxn modelId="{A484D980-AAF4-A54E-8723-5C1F3068F29B}" type="presParOf" srcId="{C16BC31C-E800-114F-814C-9D366B9766D1}" destId="{DFD66E99-6D52-1346-8E06-9CB3ABAA9086}" srcOrd="6" destOrd="0" presId="urn:microsoft.com/office/officeart/2005/8/layout/pyramid2"/>
    <dgm:cxn modelId="{F902EA45-F33A-E14F-8F1D-13FF6908BDB0}" type="presParOf" srcId="{C16BC31C-E800-114F-814C-9D366B9766D1}" destId="{8027E79C-7C02-6345-B98E-1866781E0F37}" srcOrd="7" destOrd="0" presId="urn:microsoft.com/office/officeart/2005/8/layout/pyramid2"/>
    <dgm:cxn modelId="{126842AB-ED6D-3A4E-AF35-A4A8B977DB84}" type="presParOf" srcId="{C16BC31C-E800-114F-814C-9D366B9766D1}" destId="{ABBD5126-F156-E84A-A1CC-474B1BB526AF}" srcOrd="8" destOrd="0" presId="urn:microsoft.com/office/officeart/2005/8/layout/pyramid2"/>
    <dgm:cxn modelId="{1170C7C9-0B81-2F47-8453-8366CB41A03C}" type="presParOf" srcId="{C16BC31C-E800-114F-814C-9D366B9766D1}" destId="{EE014B4D-22F4-834A-9DCF-78BD45B42C7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5F986-C017-2248-AAC4-77975EA3581B}">
      <dsp:nvSpPr>
        <dsp:cNvPr id="0" name=""/>
        <dsp:cNvSpPr/>
      </dsp:nvSpPr>
      <dsp:spPr>
        <a:xfrm>
          <a:off x="6932931" y="2044186"/>
          <a:ext cx="91440" cy="376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8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C8C3C-667B-1148-B0C0-45DD8E5134A3}">
      <dsp:nvSpPr>
        <dsp:cNvPr id="0" name=""/>
        <dsp:cNvSpPr/>
      </dsp:nvSpPr>
      <dsp:spPr>
        <a:xfrm>
          <a:off x="4209828" y="845682"/>
          <a:ext cx="2768822" cy="37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65"/>
              </a:lnTo>
              <a:lnTo>
                <a:pt x="2768822" y="256565"/>
              </a:lnTo>
              <a:lnTo>
                <a:pt x="2768822" y="37648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1776B-47CF-CF41-9962-951AD5542860}">
      <dsp:nvSpPr>
        <dsp:cNvPr id="0" name=""/>
        <dsp:cNvSpPr/>
      </dsp:nvSpPr>
      <dsp:spPr>
        <a:xfrm>
          <a:off x="4605374" y="2044186"/>
          <a:ext cx="791092" cy="37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65"/>
              </a:lnTo>
              <a:lnTo>
                <a:pt x="791092" y="256565"/>
              </a:lnTo>
              <a:lnTo>
                <a:pt x="791092" y="37648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CDB5A-8A6B-C54C-8F8A-F2B47EA44E8D}">
      <dsp:nvSpPr>
        <dsp:cNvPr id="0" name=""/>
        <dsp:cNvSpPr/>
      </dsp:nvSpPr>
      <dsp:spPr>
        <a:xfrm>
          <a:off x="3814282" y="2044186"/>
          <a:ext cx="791092" cy="376487"/>
        </a:xfrm>
        <a:custGeom>
          <a:avLst/>
          <a:gdLst/>
          <a:ahLst/>
          <a:cxnLst/>
          <a:rect l="0" t="0" r="0" b="0"/>
          <a:pathLst>
            <a:path>
              <a:moveTo>
                <a:pt x="791092" y="0"/>
              </a:moveTo>
              <a:lnTo>
                <a:pt x="791092" y="256565"/>
              </a:lnTo>
              <a:lnTo>
                <a:pt x="0" y="256565"/>
              </a:lnTo>
              <a:lnTo>
                <a:pt x="0" y="37648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28B46-F3E7-214A-95E3-D0C48B9A79B7}">
      <dsp:nvSpPr>
        <dsp:cNvPr id="0" name=""/>
        <dsp:cNvSpPr/>
      </dsp:nvSpPr>
      <dsp:spPr>
        <a:xfrm>
          <a:off x="4209828" y="845682"/>
          <a:ext cx="395546" cy="37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65"/>
              </a:lnTo>
              <a:lnTo>
                <a:pt x="395546" y="256565"/>
              </a:lnTo>
              <a:lnTo>
                <a:pt x="395546" y="37648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27668-C6FB-C34A-B8CD-16E4DF63003C}">
      <dsp:nvSpPr>
        <dsp:cNvPr id="0" name=""/>
        <dsp:cNvSpPr/>
      </dsp:nvSpPr>
      <dsp:spPr>
        <a:xfrm>
          <a:off x="1441005" y="2044186"/>
          <a:ext cx="791092" cy="37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65"/>
              </a:lnTo>
              <a:lnTo>
                <a:pt x="791092" y="256565"/>
              </a:lnTo>
              <a:lnTo>
                <a:pt x="791092" y="37648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2A06D-E759-DE44-98B3-2E1FC5F23248}">
      <dsp:nvSpPr>
        <dsp:cNvPr id="0" name=""/>
        <dsp:cNvSpPr/>
      </dsp:nvSpPr>
      <dsp:spPr>
        <a:xfrm>
          <a:off x="649913" y="2044186"/>
          <a:ext cx="791092" cy="376487"/>
        </a:xfrm>
        <a:custGeom>
          <a:avLst/>
          <a:gdLst/>
          <a:ahLst/>
          <a:cxnLst/>
          <a:rect l="0" t="0" r="0" b="0"/>
          <a:pathLst>
            <a:path>
              <a:moveTo>
                <a:pt x="791092" y="0"/>
              </a:moveTo>
              <a:lnTo>
                <a:pt x="791092" y="256565"/>
              </a:lnTo>
              <a:lnTo>
                <a:pt x="0" y="256565"/>
              </a:lnTo>
              <a:lnTo>
                <a:pt x="0" y="37648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538B2-6AD4-9443-920D-5DE6C602758C}">
      <dsp:nvSpPr>
        <dsp:cNvPr id="0" name=""/>
        <dsp:cNvSpPr/>
      </dsp:nvSpPr>
      <dsp:spPr>
        <a:xfrm>
          <a:off x="1441005" y="845682"/>
          <a:ext cx="2768822" cy="376487"/>
        </a:xfrm>
        <a:custGeom>
          <a:avLst/>
          <a:gdLst/>
          <a:ahLst/>
          <a:cxnLst/>
          <a:rect l="0" t="0" r="0" b="0"/>
          <a:pathLst>
            <a:path>
              <a:moveTo>
                <a:pt x="2768822" y="0"/>
              </a:moveTo>
              <a:lnTo>
                <a:pt x="2768822" y="256565"/>
              </a:lnTo>
              <a:lnTo>
                <a:pt x="0" y="256565"/>
              </a:lnTo>
              <a:lnTo>
                <a:pt x="0" y="37648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7A6C3-7221-9E45-86EB-220E3F1F6B7F}">
      <dsp:nvSpPr>
        <dsp:cNvPr id="0" name=""/>
        <dsp:cNvSpPr/>
      </dsp:nvSpPr>
      <dsp:spPr>
        <a:xfrm>
          <a:off x="3562571" y="23665"/>
          <a:ext cx="1294514" cy="82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41C6A-B1E2-2B4C-9BC6-A3C7DA0D881A}">
      <dsp:nvSpPr>
        <dsp:cNvPr id="0" name=""/>
        <dsp:cNvSpPr/>
      </dsp:nvSpPr>
      <dsp:spPr>
        <a:xfrm>
          <a:off x="3706406" y="160308"/>
          <a:ext cx="1294514" cy="822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ПЕДАГОГИЧЕСКАЯ АСПИРАНТУРА</a:t>
          </a:r>
        </a:p>
      </dsp:txBody>
      <dsp:txXfrm>
        <a:off x="3730482" y="184384"/>
        <a:ext cx="1246362" cy="773864"/>
      </dsp:txXfrm>
    </dsp:sp>
    <dsp:sp modelId="{6E67364C-85C3-C94A-B6A9-56803CB3AF54}">
      <dsp:nvSpPr>
        <dsp:cNvPr id="0" name=""/>
        <dsp:cNvSpPr/>
      </dsp:nvSpPr>
      <dsp:spPr>
        <a:xfrm>
          <a:off x="793748" y="1222170"/>
          <a:ext cx="1294514" cy="82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2A23D-7164-0340-8D9B-6E989010A462}">
      <dsp:nvSpPr>
        <dsp:cNvPr id="0" name=""/>
        <dsp:cNvSpPr/>
      </dsp:nvSpPr>
      <dsp:spPr>
        <a:xfrm>
          <a:off x="937583" y="1358813"/>
          <a:ext cx="1294514" cy="822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ПЕДАГОГИЧЕСКАЯ МАГИСТРАТУРА</a:t>
          </a:r>
        </a:p>
      </dsp:txBody>
      <dsp:txXfrm>
        <a:off x="961659" y="1382889"/>
        <a:ext cx="1246362" cy="773864"/>
      </dsp:txXfrm>
    </dsp:sp>
    <dsp:sp modelId="{9FA7132A-E36D-164C-BAA0-83D227C8FC98}">
      <dsp:nvSpPr>
        <dsp:cNvPr id="0" name=""/>
        <dsp:cNvSpPr/>
      </dsp:nvSpPr>
      <dsp:spPr>
        <a:xfrm>
          <a:off x="2656" y="2420674"/>
          <a:ext cx="1294514" cy="82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3AE42-6066-BE49-BBBE-BBE17EE6F76B}">
      <dsp:nvSpPr>
        <dsp:cNvPr id="0" name=""/>
        <dsp:cNvSpPr/>
      </dsp:nvSpPr>
      <dsp:spPr>
        <a:xfrm>
          <a:off x="146491" y="2557317"/>
          <a:ext cx="1294514" cy="822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ПЕДАГОГИЧЕСКИЙ БАКАЛАВРИАТ</a:t>
          </a:r>
        </a:p>
      </dsp:txBody>
      <dsp:txXfrm>
        <a:off x="170567" y="2581393"/>
        <a:ext cx="1246362" cy="773864"/>
      </dsp:txXfrm>
    </dsp:sp>
    <dsp:sp modelId="{62B7A90F-F42F-5C4B-B2CF-44CE78713E64}">
      <dsp:nvSpPr>
        <dsp:cNvPr id="0" name=""/>
        <dsp:cNvSpPr/>
      </dsp:nvSpPr>
      <dsp:spPr>
        <a:xfrm>
          <a:off x="1584840" y="2420674"/>
          <a:ext cx="1294514" cy="82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A9905-92AA-594D-89EA-EF5C1DCE359F}">
      <dsp:nvSpPr>
        <dsp:cNvPr id="0" name=""/>
        <dsp:cNvSpPr/>
      </dsp:nvSpPr>
      <dsp:spPr>
        <a:xfrm>
          <a:off x="1728675" y="2557317"/>
          <a:ext cx="1294514" cy="822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НЕПЕДАГОГИЧЕСКИЙ </a:t>
          </a:r>
          <a:r>
            <a:rPr lang="ru-RU" sz="900" kern="1200" dirty="0"/>
            <a:t>БАКАЛАВРИАТ</a:t>
          </a:r>
        </a:p>
      </dsp:txBody>
      <dsp:txXfrm>
        <a:off x="1752751" y="2581393"/>
        <a:ext cx="1246362" cy="773864"/>
      </dsp:txXfrm>
    </dsp:sp>
    <dsp:sp modelId="{8E33DB3C-63AA-8046-952A-7B6AAF181128}">
      <dsp:nvSpPr>
        <dsp:cNvPr id="0" name=""/>
        <dsp:cNvSpPr/>
      </dsp:nvSpPr>
      <dsp:spPr>
        <a:xfrm>
          <a:off x="3958117" y="1222170"/>
          <a:ext cx="1294514" cy="82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0556E-50D4-ED47-9E6B-4D2D7CE1F218}">
      <dsp:nvSpPr>
        <dsp:cNvPr id="0" name=""/>
        <dsp:cNvSpPr/>
      </dsp:nvSpPr>
      <dsp:spPr>
        <a:xfrm>
          <a:off x="4101952" y="1358813"/>
          <a:ext cx="1294514" cy="822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МАГИСТРАТУРА</a:t>
          </a:r>
        </a:p>
      </dsp:txBody>
      <dsp:txXfrm>
        <a:off x="4126028" y="1382889"/>
        <a:ext cx="1246362" cy="773864"/>
      </dsp:txXfrm>
    </dsp:sp>
    <dsp:sp modelId="{D7AF9E2A-96E6-3148-B44B-E1C18B967550}">
      <dsp:nvSpPr>
        <dsp:cNvPr id="0" name=""/>
        <dsp:cNvSpPr/>
      </dsp:nvSpPr>
      <dsp:spPr>
        <a:xfrm>
          <a:off x="3167025" y="2420674"/>
          <a:ext cx="1294514" cy="82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37CF6-28F7-9945-87FC-028A15FF23E5}">
      <dsp:nvSpPr>
        <dsp:cNvPr id="0" name=""/>
        <dsp:cNvSpPr/>
      </dsp:nvSpPr>
      <dsp:spPr>
        <a:xfrm>
          <a:off x="3310860" y="2557317"/>
          <a:ext cx="1294514" cy="822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ДВУХПРОФИЛЬНЫЙ БАКАЛАВРИАТ</a:t>
          </a:r>
        </a:p>
      </dsp:txBody>
      <dsp:txXfrm>
        <a:off x="3334936" y="2581393"/>
        <a:ext cx="1246362" cy="773864"/>
      </dsp:txXfrm>
    </dsp:sp>
    <dsp:sp modelId="{C0C70D11-896E-FF41-ADE7-765664496642}">
      <dsp:nvSpPr>
        <dsp:cNvPr id="0" name=""/>
        <dsp:cNvSpPr/>
      </dsp:nvSpPr>
      <dsp:spPr>
        <a:xfrm>
          <a:off x="4749209" y="2420674"/>
          <a:ext cx="1294514" cy="82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1F2D5-EE09-EB4A-A346-9A7666E586E5}">
      <dsp:nvSpPr>
        <dsp:cNvPr id="0" name=""/>
        <dsp:cNvSpPr/>
      </dsp:nvSpPr>
      <dsp:spPr>
        <a:xfrm>
          <a:off x="4893044" y="2557317"/>
          <a:ext cx="1294514" cy="822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СПЕЦИАЛИТЕТ</a:t>
          </a:r>
        </a:p>
      </dsp:txBody>
      <dsp:txXfrm>
        <a:off x="4917120" y="2581393"/>
        <a:ext cx="1246362" cy="773864"/>
      </dsp:txXfrm>
    </dsp:sp>
    <dsp:sp modelId="{90E55D11-1C8B-BF4B-8DAF-EC878FDEC276}">
      <dsp:nvSpPr>
        <dsp:cNvPr id="0" name=""/>
        <dsp:cNvSpPr/>
      </dsp:nvSpPr>
      <dsp:spPr>
        <a:xfrm>
          <a:off x="6331394" y="1222170"/>
          <a:ext cx="1294514" cy="82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A4DC2-AE3A-D046-981B-2243B9F2A58B}">
      <dsp:nvSpPr>
        <dsp:cNvPr id="0" name=""/>
        <dsp:cNvSpPr/>
      </dsp:nvSpPr>
      <dsp:spPr>
        <a:xfrm>
          <a:off x="6475228" y="1358813"/>
          <a:ext cx="1294514" cy="822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МАГИСТАРАТУРА + ПРОГРАММА ДОП</a:t>
          </a:r>
        </a:p>
      </dsp:txBody>
      <dsp:txXfrm>
        <a:off x="6499304" y="1382889"/>
        <a:ext cx="1246362" cy="773864"/>
      </dsp:txXfrm>
    </dsp:sp>
    <dsp:sp modelId="{5A923287-A332-1248-A9D3-52A40140645F}">
      <dsp:nvSpPr>
        <dsp:cNvPr id="0" name=""/>
        <dsp:cNvSpPr/>
      </dsp:nvSpPr>
      <dsp:spPr>
        <a:xfrm>
          <a:off x="6331394" y="2420674"/>
          <a:ext cx="1294514" cy="14703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26F45B-FE5A-1543-8779-2EBF9B9ABAF0}">
      <dsp:nvSpPr>
        <dsp:cNvPr id="0" name=""/>
        <dsp:cNvSpPr/>
      </dsp:nvSpPr>
      <dsp:spPr>
        <a:xfrm>
          <a:off x="6475228" y="2557317"/>
          <a:ext cx="1294514" cy="1470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БАКАЛАВРИАТ + ПРОГРАМММА ДОП</a:t>
          </a:r>
        </a:p>
      </dsp:txBody>
      <dsp:txXfrm>
        <a:off x="6513143" y="2595232"/>
        <a:ext cx="1218684" cy="1394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17620-25E2-B14E-ABEE-9BF1D1D7EF6C}">
      <dsp:nvSpPr>
        <dsp:cNvPr id="0" name=""/>
        <dsp:cNvSpPr/>
      </dsp:nvSpPr>
      <dsp:spPr>
        <a:xfrm>
          <a:off x="1556702" y="0"/>
          <a:ext cx="4051300" cy="4051300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D286D8-47D0-854E-9C0D-0D95466BBE08}">
      <dsp:nvSpPr>
        <dsp:cNvPr id="0" name=""/>
        <dsp:cNvSpPr/>
      </dsp:nvSpPr>
      <dsp:spPr>
        <a:xfrm>
          <a:off x="3582352" y="405525"/>
          <a:ext cx="2633345" cy="72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ЕДИНЫЙ ИНСТРУМЕНТ ОЦЕНИВАНИЯ КАЧЕСТВА</a:t>
          </a:r>
        </a:p>
      </dsp:txBody>
      <dsp:txXfrm>
        <a:off x="3617502" y="440675"/>
        <a:ext cx="2563045" cy="649755"/>
      </dsp:txXfrm>
    </dsp:sp>
    <dsp:sp modelId="{14910488-CD42-094D-808A-D2F886AF5B6A}">
      <dsp:nvSpPr>
        <dsp:cNvPr id="0" name=""/>
        <dsp:cNvSpPr/>
      </dsp:nvSpPr>
      <dsp:spPr>
        <a:xfrm>
          <a:off x="3582352" y="1215587"/>
          <a:ext cx="2633345" cy="72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НАУЧНО-ИССЛЕДОВАТЕЛЬСКАЯ ДЕЯТЕЛЬНОСТЬ</a:t>
          </a:r>
        </a:p>
      </dsp:txBody>
      <dsp:txXfrm>
        <a:off x="3617502" y="1250737"/>
        <a:ext cx="2563045" cy="649755"/>
      </dsp:txXfrm>
    </dsp:sp>
    <dsp:sp modelId="{B857DC17-828E-B04D-88F1-3C858515E8FD}">
      <dsp:nvSpPr>
        <dsp:cNvPr id="0" name=""/>
        <dsp:cNvSpPr/>
      </dsp:nvSpPr>
      <dsp:spPr>
        <a:xfrm>
          <a:off x="3582352" y="2025649"/>
          <a:ext cx="2633345" cy="72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ПРАКТИКА</a:t>
          </a:r>
        </a:p>
      </dsp:txBody>
      <dsp:txXfrm>
        <a:off x="3617502" y="2060799"/>
        <a:ext cx="2563045" cy="649755"/>
      </dsp:txXfrm>
    </dsp:sp>
    <dsp:sp modelId="{648B32CE-FDEE-0745-88E9-A4FC1C872A33}">
      <dsp:nvSpPr>
        <dsp:cNvPr id="0" name=""/>
        <dsp:cNvSpPr/>
      </dsp:nvSpPr>
      <dsp:spPr>
        <a:xfrm>
          <a:off x="3582352" y="2835712"/>
          <a:ext cx="2633345" cy="72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ТЕОРЕТИЧЕСКАЯ ПОДГОТОВКА</a:t>
          </a:r>
        </a:p>
      </dsp:txBody>
      <dsp:txXfrm>
        <a:off x="3617502" y="2870862"/>
        <a:ext cx="2563045" cy="649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C71ED-65D7-3E43-9773-E213E52FB888}">
      <dsp:nvSpPr>
        <dsp:cNvPr id="0" name=""/>
        <dsp:cNvSpPr/>
      </dsp:nvSpPr>
      <dsp:spPr>
        <a:xfrm>
          <a:off x="2210" y="55578"/>
          <a:ext cx="1753344" cy="1052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/>
            <a:t>Согласованность ФГОС ВО 3++, ПС и ФГОС ОО</a:t>
          </a:r>
        </a:p>
      </dsp:txBody>
      <dsp:txXfrm>
        <a:off x="2210" y="55578"/>
        <a:ext cx="1753344" cy="1052006"/>
      </dsp:txXfrm>
    </dsp:sp>
    <dsp:sp modelId="{6C020D0A-DA44-DE44-81AC-9676E81C6F5C}">
      <dsp:nvSpPr>
        <dsp:cNvPr id="0" name=""/>
        <dsp:cNvSpPr/>
      </dsp:nvSpPr>
      <dsp:spPr>
        <a:xfrm>
          <a:off x="1930888" y="55578"/>
          <a:ext cx="1753344" cy="1052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/>
            <a:t>Профессиональные компетенции, формируемые разработчиками</a:t>
          </a:r>
        </a:p>
      </dsp:txBody>
      <dsp:txXfrm>
        <a:off x="1930888" y="55578"/>
        <a:ext cx="1753344" cy="1052006"/>
      </dsp:txXfrm>
    </dsp:sp>
    <dsp:sp modelId="{5A762E5A-B8C1-0445-B2FE-7FDD28594463}">
      <dsp:nvSpPr>
        <dsp:cNvPr id="0" name=""/>
        <dsp:cNvSpPr/>
      </dsp:nvSpPr>
      <dsp:spPr>
        <a:xfrm>
          <a:off x="3859567" y="55578"/>
          <a:ext cx="1753344" cy="10520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/>
            <a:t>Ориентация на проверяемые образовательные результаты</a:t>
          </a:r>
        </a:p>
      </dsp:txBody>
      <dsp:txXfrm>
        <a:off x="3859567" y="55578"/>
        <a:ext cx="1753344" cy="1052006"/>
      </dsp:txXfrm>
    </dsp:sp>
    <dsp:sp modelId="{26DBE550-D25A-394E-B58F-6F331AA962E0}">
      <dsp:nvSpPr>
        <dsp:cNvPr id="0" name=""/>
        <dsp:cNvSpPr/>
      </dsp:nvSpPr>
      <dsp:spPr>
        <a:xfrm>
          <a:off x="5788245" y="55578"/>
          <a:ext cx="1753344" cy="10520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ФОСы, ориентированные на проверку сформированности ОР</a:t>
          </a:r>
        </a:p>
      </dsp:txBody>
      <dsp:txXfrm>
        <a:off x="5788245" y="55578"/>
        <a:ext cx="1753344" cy="1052006"/>
      </dsp:txXfrm>
    </dsp:sp>
    <dsp:sp modelId="{F0891054-6493-CF49-AC1B-FC9A4477EC2F}">
      <dsp:nvSpPr>
        <dsp:cNvPr id="0" name=""/>
        <dsp:cNvSpPr/>
      </dsp:nvSpPr>
      <dsp:spPr>
        <a:xfrm>
          <a:off x="2210" y="1282919"/>
          <a:ext cx="1753344" cy="10520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0" kern="1200"/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Модульное представление  содержания ОП от результатов</a:t>
          </a:r>
        </a:p>
        <a:p>
          <a:pPr lvl="0" algn="ctr">
            <a:lnSpc>
              <a:spcPct val="90000"/>
            </a:lnSpc>
            <a:spcBef>
              <a:spcPct val="0"/>
            </a:spcBef>
          </a:pPr>
          <a:endParaRPr lang="ru-RU" sz="1100" b="0" kern="1200"/>
        </a:p>
      </dsp:txBody>
      <dsp:txXfrm>
        <a:off x="2210" y="1282919"/>
        <a:ext cx="1753344" cy="1052006"/>
      </dsp:txXfrm>
    </dsp:sp>
    <dsp:sp modelId="{4908BEA8-A2DD-EE4C-9C97-4F9E7B6E1C53}">
      <dsp:nvSpPr>
        <dsp:cNvPr id="0" name=""/>
        <dsp:cNvSpPr/>
      </dsp:nvSpPr>
      <dsp:spPr>
        <a:xfrm>
          <a:off x="1930888" y="1282919"/>
          <a:ext cx="1753344" cy="1052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/>
            <a:t>Практики как часть модульного содержания</a:t>
          </a:r>
        </a:p>
      </dsp:txBody>
      <dsp:txXfrm>
        <a:off x="1930888" y="1282919"/>
        <a:ext cx="1753344" cy="1052006"/>
      </dsp:txXfrm>
    </dsp:sp>
    <dsp:sp modelId="{E5D128A4-FCC2-9046-A3A8-E7C3EF724B37}">
      <dsp:nvSpPr>
        <dsp:cNvPr id="0" name=""/>
        <dsp:cNvSpPr/>
      </dsp:nvSpPr>
      <dsp:spPr>
        <a:xfrm>
          <a:off x="3859567" y="1282919"/>
          <a:ext cx="1753344" cy="1052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 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Практики как стажировочный вход в профессию</a:t>
          </a:r>
        </a:p>
      </dsp:txBody>
      <dsp:txXfrm>
        <a:off x="3859567" y="1282919"/>
        <a:ext cx="1753344" cy="1052006"/>
      </dsp:txXfrm>
    </dsp:sp>
    <dsp:sp modelId="{F3CA92A4-998E-CB45-9399-E9DBBA6ABFAC}">
      <dsp:nvSpPr>
        <dsp:cNvPr id="0" name=""/>
        <dsp:cNvSpPr/>
      </dsp:nvSpPr>
      <dsp:spPr>
        <a:xfrm>
          <a:off x="5788245" y="1282919"/>
          <a:ext cx="1753344" cy="10520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Практики как исследование</a:t>
          </a:r>
        </a:p>
      </dsp:txBody>
      <dsp:txXfrm>
        <a:off x="5788245" y="1282919"/>
        <a:ext cx="1753344" cy="1052006"/>
      </dsp:txXfrm>
    </dsp:sp>
    <dsp:sp modelId="{92CDC4AC-1361-CD45-855C-58766E8E59F3}">
      <dsp:nvSpPr>
        <dsp:cNvPr id="0" name=""/>
        <dsp:cNvSpPr/>
      </dsp:nvSpPr>
      <dsp:spPr>
        <a:xfrm>
          <a:off x="2210" y="2510260"/>
          <a:ext cx="1753344" cy="10520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Взаимодействие с работодателем, практикой образования</a:t>
          </a:r>
        </a:p>
      </dsp:txBody>
      <dsp:txXfrm>
        <a:off x="2210" y="2510260"/>
        <a:ext cx="1753344" cy="1052006"/>
      </dsp:txXfrm>
    </dsp:sp>
    <dsp:sp modelId="{08F24B6D-B1FF-E442-8293-C2272767D354}">
      <dsp:nvSpPr>
        <dsp:cNvPr id="0" name=""/>
        <dsp:cNvSpPr/>
      </dsp:nvSpPr>
      <dsp:spPr>
        <a:xfrm>
          <a:off x="1930888" y="2510260"/>
          <a:ext cx="1753344" cy="10520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Коррекция содержания ОП в соответствии с запросами практики</a:t>
          </a:r>
        </a:p>
      </dsp:txBody>
      <dsp:txXfrm>
        <a:off x="1930888" y="2510260"/>
        <a:ext cx="1753344" cy="1052006"/>
      </dsp:txXfrm>
    </dsp:sp>
    <dsp:sp modelId="{B82683BA-BD87-C144-858A-44C462D64A20}">
      <dsp:nvSpPr>
        <dsp:cNvPr id="0" name=""/>
        <dsp:cNvSpPr/>
      </dsp:nvSpPr>
      <dsp:spPr>
        <a:xfrm>
          <a:off x="3859567" y="2510260"/>
          <a:ext cx="1753344" cy="1052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Готовность выпускника сдать профессиональный экзамен / к профессиональной деятельности</a:t>
          </a:r>
        </a:p>
      </dsp:txBody>
      <dsp:txXfrm>
        <a:off x="3859567" y="2510260"/>
        <a:ext cx="1753344" cy="1052006"/>
      </dsp:txXfrm>
    </dsp:sp>
    <dsp:sp modelId="{CF9FD9F8-C9C7-5544-AF61-D03B919E7DA2}">
      <dsp:nvSpPr>
        <dsp:cNvPr id="0" name=""/>
        <dsp:cNvSpPr/>
      </dsp:nvSpPr>
      <dsp:spPr>
        <a:xfrm>
          <a:off x="5788245" y="2510260"/>
          <a:ext cx="1753344" cy="1052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0" kern="1200"/>
            <a:t>Готовность работодателя к целевому запросу</a:t>
          </a:r>
        </a:p>
        <a:p>
          <a:pPr lvl="0" algn="ctr">
            <a:lnSpc>
              <a:spcPct val="90000"/>
            </a:lnSpc>
            <a:spcBef>
              <a:spcPct val="0"/>
            </a:spcBef>
          </a:pPr>
          <a:endParaRPr lang="ru-RU" sz="1100" b="0" kern="1200"/>
        </a:p>
      </dsp:txBody>
      <dsp:txXfrm>
        <a:off x="5788245" y="2510260"/>
        <a:ext cx="1753344" cy="1052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23F26-E15B-564F-8822-291D23472A52}">
      <dsp:nvSpPr>
        <dsp:cNvPr id="0" name=""/>
        <dsp:cNvSpPr/>
      </dsp:nvSpPr>
      <dsp:spPr>
        <a:xfrm>
          <a:off x="0" y="0"/>
          <a:ext cx="3943349" cy="1229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Практика  как часть модуля ОП</a:t>
          </a:r>
        </a:p>
      </dsp:txBody>
      <dsp:txXfrm>
        <a:off x="36007" y="36007"/>
        <a:ext cx="2512892" cy="1157346"/>
      </dsp:txXfrm>
    </dsp:sp>
    <dsp:sp modelId="{1BD5A13E-AEC4-A542-9FFB-12EB85696BEC}">
      <dsp:nvSpPr>
        <dsp:cNvPr id="0" name=""/>
        <dsp:cNvSpPr/>
      </dsp:nvSpPr>
      <dsp:spPr>
        <a:xfrm>
          <a:off x="330255" y="1452880"/>
          <a:ext cx="3943349" cy="1229360"/>
        </a:xfrm>
        <a:prstGeom prst="roundRect">
          <a:avLst>
            <a:gd name="adj" fmla="val 10000"/>
          </a:avLst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Практика как итог освоения нескольких модулей ОП </a:t>
          </a:r>
        </a:p>
      </dsp:txBody>
      <dsp:txXfrm>
        <a:off x="366262" y="1488887"/>
        <a:ext cx="2741996" cy="1157346"/>
      </dsp:txXfrm>
    </dsp:sp>
    <dsp:sp modelId="{D0FC37A4-0E47-D542-BA45-83F37C92F43A}">
      <dsp:nvSpPr>
        <dsp:cNvPr id="0" name=""/>
        <dsp:cNvSpPr/>
      </dsp:nvSpPr>
      <dsp:spPr>
        <a:xfrm>
          <a:off x="655581" y="2905760"/>
          <a:ext cx="3943349" cy="1229360"/>
        </a:xfrm>
        <a:prstGeom prst="roundRect">
          <a:avLst>
            <a:gd name="adj" fmla="val 10000"/>
          </a:avLst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Практика как стажировка </a:t>
          </a:r>
        </a:p>
      </dsp:txBody>
      <dsp:txXfrm>
        <a:off x="691588" y="2941767"/>
        <a:ext cx="2746925" cy="1157346"/>
      </dsp:txXfrm>
    </dsp:sp>
    <dsp:sp modelId="{B15B5543-B0B2-9E4E-8DAA-5C47D16EC398}">
      <dsp:nvSpPr>
        <dsp:cNvPr id="0" name=""/>
        <dsp:cNvSpPr/>
      </dsp:nvSpPr>
      <dsp:spPr>
        <a:xfrm>
          <a:off x="985837" y="4358640"/>
          <a:ext cx="3943349" cy="1229360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Практика как исследовательский проект</a:t>
          </a:r>
        </a:p>
      </dsp:txBody>
      <dsp:txXfrm>
        <a:off x="1021844" y="4394647"/>
        <a:ext cx="2741996" cy="1157346"/>
      </dsp:txXfrm>
    </dsp:sp>
    <dsp:sp modelId="{52F29B9C-2869-BF4C-B65B-87B9730270F3}">
      <dsp:nvSpPr>
        <dsp:cNvPr id="0" name=""/>
        <dsp:cNvSpPr/>
      </dsp:nvSpPr>
      <dsp:spPr>
        <a:xfrm>
          <a:off x="3144265" y="941578"/>
          <a:ext cx="799084" cy="799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324059" y="941578"/>
        <a:ext cx="439496" cy="601311"/>
      </dsp:txXfrm>
    </dsp:sp>
    <dsp:sp modelId="{067160DB-2EDD-B142-94BF-9D9E7D280A04}">
      <dsp:nvSpPr>
        <dsp:cNvPr id="0" name=""/>
        <dsp:cNvSpPr/>
      </dsp:nvSpPr>
      <dsp:spPr>
        <a:xfrm>
          <a:off x="3474521" y="2394458"/>
          <a:ext cx="799084" cy="799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654315" y="2394458"/>
        <a:ext cx="439496" cy="601311"/>
      </dsp:txXfrm>
    </dsp:sp>
    <dsp:sp modelId="{60622D44-A8B6-624C-B045-1E179C8116A2}">
      <dsp:nvSpPr>
        <dsp:cNvPr id="0" name=""/>
        <dsp:cNvSpPr/>
      </dsp:nvSpPr>
      <dsp:spPr>
        <a:xfrm>
          <a:off x="3799847" y="3847338"/>
          <a:ext cx="799084" cy="799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979641" y="3847338"/>
        <a:ext cx="439496" cy="601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33984-3B90-1B45-AF6A-F9C63C5C3024}">
      <dsp:nvSpPr>
        <dsp:cNvPr id="0" name=""/>
        <dsp:cNvSpPr/>
      </dsp:nvSpPr>
      <dsp:spPr>
        <a:xfrm>
          <a:off x="1556702" y="0"/>
          <a:ext cx="4051300" cy="4051300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B6ADD2-AB4A-4F42-8B8B-2D277FAB90E3}">
      <dsp:nvSpPr>
        <dsp:cNvPr id="0" name=""/>
        <dsp:cNvSpPr/>
      </dsp:nvSpPr>
      <dsp:spPr>
        <a:xfrm>
          <a:off x="3582352" y="405525"/>
          <a:ext cx="2633345" cy="5760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ПООП ПО КЛЮЧЕВЫМ НАПРАВЛЕНИЯМ ДЕЯТЕЛЬНОСТИ </a:t>
          </a:r>
        </a:p>
      </dsp:txBody>
      <dsp:txXfrm>
        <a:off x="3610472" y="433645"/>
        <a:ext cx="2577105" cy="519804"/>
      </dsp:txXfrm>
    </dsp:sp>
    <dsp:sp modelId="{360FFA10-7DF9-9A40-BF0F-971EF40C7B2F}">
      <dsp:nvSpPr>
        <dsp:cNvPr id="0" name=""/>
        <dsp:cNvSpPr/>
      </dsp:nvSpPr>
      <dsp:spPr>
        <a:xfrm>
          <a:off x="3582352" y="1053575"/>
          <a:ext cx="2633345" cy="5760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РАЗВИТИЕ СИСТЕМЫ ПРАКТИКИ, В ТОМ ЧИСЛЕ И В КАЧЕСТВЕ ИНСТРУМЕНТА ЦЕЛЕВОЙ ПОДГОТОВКИ</a:t>
          </a:r>
        </a:p>
      </dsp:txBody>
      <dsp:txXfrm>
        <a:off x="3610472" y="1081695"/>
        <a:ext cx="2577105" cy="519804"/>
      </dsp:txXfrm>
    </dsp:sp>
    <dsp:sp modelId="{FC0365E7-61C0-A443-A848-736126BD6ED4}">
      <dsp:nvSpPr>
        <dsp:cNvPr id="0" name=""/>
        <dsp:cNvSpPr/>
      </dsp:nvSpPr>
      <dsp:spPr>
        <a:xfrm>
          <a:off x="3582352" y="1701625"/>
          <a:ext cx="2633345" cy="5760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ШИРОКОЕ ЭКСПЕРТНОЕ СООБЩЕСТВО, БАЗА ПОДДЕРЖКИ ПРОГРАММЫ В РАЗЛИЧНЫХ РЕГИОНАХ СТРАНЫ</a:t>
          </a:r>
        </a:p>
      </dsp:txBody>
      <dsp:txXfrm>
        <a:off x="3610472" y="1729745"/>
        <a:ext cx="2577105" cy="519804"/>
      </dsp:txXfrm>
    </dsp:sp>
    <dsp:sp modelId="{DFD66E99-6D52-1346-8E06-9CB3ABAA9086}">
      <dsp:nvSpPr>
        <dsp:cNvPr id="0" name=""/>
        <dsp:cNvSpPr/>
      </dsp:nvSpPr>
      <dsp:spPr>
        <a:xfrm>
          <a:off x="3582352" y="2349674"/>
          <a:ext cx="2633345" cy="5760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ЕДИНАЯ НАЦИОНАЛЬНАЯ ПЛАТФОРМА ЭЛЕКТРОННОГО ОБРАЗОВАНИЯ</a:t>
          </a:r>
        </a:p>
      </dsp:txBody>
      <dsp:txXfrm>
        <a:off x="3610472" y="2377794"/>
        <a:ext cx="2577105" cy="519804"/>
      </dsp:txXfrm>
    </dsp:sp>
    <dsp:sp modelId="{ABBD5126-F156-E84A-A1CC-474B1BB526AF}">
      <dsp:nvSpPr>
        <dsp:cNvPr id="0" name=""/>
        <dsp:cNvSpPr/>
      </dsp:nvSpPr>
      <dsp:spPr>
        <a:xfrm>
          <a:off x="3582352" y="2997724"/>
          <a:ext cx="2633345" cy="5760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ЦЕНТРЫ НЕПРЕРЫВНОГО ПЕДАГОГИЧЕСКОГО ОБРАЗОВАНИЯ. РЕГИОНАЛИЗАЦИЯ</a:t>
          </a:r>
        </a:p>
      </dsp:txBody>
      <dsp:txXfrm>
        <a:off x="3610472" y="3025844"/>
        <a:ext cx="2577105" cy="51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E17CE-7B93-4A8E-B3A7-3ED74B617D1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63DEA-1751-4373-824D-656E0FB36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7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63DEA-1751-4373-824D-656E0FB362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1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92FBAEEA-D68F-8940-9D7D-A1AC27B66C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3634"/>
            <a:ext cx="1898717" cy="1916297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657054C2-647B-EB42-8A62-1E4E647DA288}"/>
              </a:ext>
            </a:extLst>
          </p:cNvPr>
          <p:cNvCxnSpPr/>
          <p:nvPr userDrawn="1"/>
        </p:nvCxnSpPr>
        <p:spPr>
          <a:xfrm>
            <a:off x="3217" y="4308148"/>
            <a:ext cx="908361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268660A7-8C15-AE45-B942-4FBFF62492B9}"/>
              </a:ext>
            </a:extLst>
          </p:cNvPr>
          <p:cNvCxnSpPr/>
          <p:nvPr userDrawn="1"/>
        </p:nvCxnSpPr>
        <p:spPr>
          <a:xfrm>
            <a:off x="0" y="4342656"/>
            <a:ext cx="908361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28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9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DFDC74F-AE3E-2D4B-A228-B49656EFE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635"/>
            <a:ext cx="1099932" cy="111011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0343B498-1B4A-4B44-9847-7CF77799414E}"/>
              </a:ext>
            </a:extLst>
          </p:cNvPr>
          <p:cNvCxnSpPr/>
          <p:nvPr userDrawn="1"/>
        </p:nvCxnSpPr>
        <p:spPr>
          <a:xfrm>
            <a:off x="29098" y="1223751"/>
            <a:ext cx="908361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FB2A008-0A7A-EB42-A6FB-9DC77A68C9E8}"/>
              </a:ext>
            </a:extLst>
          </p:cNvPr>
          <p:cNvCxnSpPr/>
          <p:nvPr userDrawn="1"/>
        </p:nvCxnSpPr>
        <p:spPr>
          <a:xfrm>
            <a:off x="25881" y="1258259"/>
            <a:ext cx="908361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8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59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9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3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6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11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35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584921-98F3-F24E-B44D-846164FBF05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F08C0B1-0177-0847-BC77-A721243A55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5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microsoft.com/office/2007/relationships/hdphoto" Target="../media/hdphoto1.wdp"/><Relationship Id="rId7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microsoft.com/office/2007/relationships/hdphoto" Target="../media/hdphoto1.wdp"/><Relationship Id="rId7" Type="http://schemas.openxmlformats.org/officeDocument/2006/relationships/diagramData" Target="../diagrams/data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microsoft.com/office/2007/relationships/hdphoto" Target="../media/hdphoto2.wdp"/><Relationship Id="rId10" Type="http://schemas.openxmlformats.org/officeDocument/2006/relationships/diagramColors" Target="../diagrams/colors4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68858" y="2367944"/>
            <a:ext cx="8775510" cy="1321275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AD0101"/>
                </a:solidFill>
              </a:rPr>
              <a:t>Практикоориентированность</a:t>
            </a:r>
            <a:r>
              <a:rPr lang="ru-RU" sz="3600" dirty="0">
                <a:solidFill>
                  <a:srgbClr val="AD0101"/>
                </a:solidFill>
              </a:rPr>
              <a:t>  в подготовке педагога</a:t>
            </a:r>
            <a:br>
              <a:rPr lang="ru-RU" sz="3600" dirty="0">
                <a:solidFill>
                  <a:srgbClr val="AD0101"/>
                </a:solidFill>
              </a:rPr>
            </a:br>
            <a:r>
              <a:rPr lang="ru-RU" sz="3600" dirty="0">
                <a:solidFill>
                  <a:srgbClr val="AD0101"/>
                </a:solidFill>
              </a:rPr>
              <a:t>ФГОС 3++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9766" y="4955769"/>
            <a:ext cx="4387755" cy="112139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b="1" i="1" dirty="0">
                <a:solidFill>
                  <a:srgbClr val="993300"/>
                </a:solidFill>
              </a:rPr>
              <a:t>Казакова Елена Ивановна, </a:t>
            </a:r>
          </a:p>
          <a:p>
            <a:pPr algn="l">
              <a:spcBef>
                <a:spcPts val="0"/>
              </a:spcBef>
            </a:pPr>
            <a:r>
              <a:rPr lang="ru-RU" sz="2000" i="1" dirty="0">
                <a:solidFill>
                  <a:srgbClr val="993300"/>
                </a:solidFill>
              </a:rPr>
              <a:t>председатель ФУМО по УГСН 44.00.00 Образование и педагогические науки</a:t>
            </a:r>
          </a:p>
        </p:txBody>
      </p:sp>
    </p:spTree>
    <p:extLst>
      <p:ext uri="{BB962C8B-B14F-4D97-AF65-F5344CB8AC3E}">
        <p14:creationId xmlns:p14="http://schemas.microsoft.com/office/powerpoint/2010/main" val="176985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extBox 1"/>
          <p:cNvSpPr txBox="1"/>
          <p:nvPr/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Маркеры практико-ориентированных образовательных программ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9417408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7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8314" y="639763"/>
            <a:ext cx="2676073" cy="51773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cap="all" dirty="0" err="1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практик</a:t>
            </a:r>
            <a:r>
              <a:rPr lang="ru-RU" sz="3500" b="1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а</a:t>
            </a:r>
            <a:r>
              <a:rPr lang="en-US" sz="3500" b="1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500" b="1" cap="all" dirty="0" err="1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</a:t>
            </a:r>
            <a:r>
              <a:rPr lang="en-US" sz="3500" b="1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500" b="1" cap="all" dirty="0" err="1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рамках</a:t>
            </a:r>
            <a:r>
              <a:rPr lang="en-US" sz="3500" b="1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500" b="1" cap="all" dirty="0" err="1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О</a:t>
            </a:r>
            <a:r>
              <a:rPr lang="ru-RU" sz="3500" b="1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</a:t>
            </a:r>
            <a:endParaRPr lang="en-US" sz="3500" b="1" cap="all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914866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9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5157216"/>
            <a:ext cx="6781800" cy="10149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AD0101"/>
                </a:solidFill>
              </a:rPr>
              <a:t>ФГОС и ПООП. Единство </a:t>
            </a:r>
            <a:r>
              <a:rPr lang="ru-RU" sz="4000" dirty="0">
                <a:solidFill>
                  <a:srgbClr val="AD0101"/>
                </a:solidFill>
              </a:rPr>
              <a:t>образовательного пространства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55776"/>
            <a:ext cx="7543800" cy="3740448"/>
          </a:xfrm>
        </p:spPr>
        <p:txBody>
          <a:bodyPr>
            <a:normAutofit/>
          </a:bodyPr>
          <a:lstStyle/>
          <a:p>
            <a:r>
              <a:rPr lang="ru-RU" dirty="0"/>
              <a:t>общность требований к результатам и условиям системы непрерывного образования; </a:t>
            </a:r>
          </a:p>
          <a:p>
            <a:r>
              <a:rPr lang="ru-RU" dirty="0"/>
              <a:t>конкретизации требований к базовой части содержания образования;</a:t>
            </a:r>
          </a:p>
          <a:p>
            <a:r>
              <a:rPr lang="ru-RU" dirty="0"/>
              <a:t>рост требований  к объемам и содержанию педагогической практики; </a:t>
            </a:r>
          </a:p>
          <a:p>
            <a:r>
              <a:rPr lang="ru-RU" dirty="0"/>
              <a:t>единство требований  к содержанию и технологиям отдельных модулей (организации воспитательной деятельности, например); </a:t>
            </a:r>
          </a:p>
          <a:p>
            <a:r>
              <a:rPr lang="ru-RU" dirty="0"/>
              <a:t>разработка единого банка измерительных материалов, включая переход на единый экзамен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7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99" y="15294"/>
            <a:ext cx="7772400" cy="1609344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НОВЫЕ ИНСТРУМЕНТЫ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240800"/>
              </p:ext>
            </p:extLst>
          </p:nvPr>
        </p:nvGraphicFramePr>
        <p:xfrm>
          <a:off x="685800" y="2120900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87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83956" y="484632"/>
            <a:ext cx="7074243" cy="6662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>
                <a:solidFill>
                  <a:srgbClr val="993300"/>
                </a:solidFill>
              </a:rPr>
              <a:t>ОСНОВНЫЕ ИТОГИ предшествующих этапов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247" y="2273643"/>
            <a:ext cx="8734097" cy="34334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93300"/>
              </a:buClr>
            </a:pPr>
            <a:r>
              <a:rPr lang="ru-RU" sz="2200" dirty="0">
                <a:solidFill>
                  <a:srgbClr val="602000"/>
                </a:solidFill>
              </a:rPr>
              <a:t> Созданы новые модели педагогического образования (линейная и вариативная модели). Модернизация ФГОС ВПО с учетом  требований </a:t>
            </a:r>
            <a:r>
              <a:rPr lang="ru-RU" sz="2200" dirty="0" err="1">
                <a:solidFill>
                  <a:srgbClr val="602000"/>
                </a:solidFill>
              </a:rPr>
              <a:t>профстандарта</a:t>
            </a:r>
            <a:r>
              <a:rPr lang="ru-RU" sz="2200" dirty="0">
                <a:solidFill>
                  <a:srgbClr val="602000"/>
                </a:solidFill>
              </a:rPr>
              <a:t> , ФГОС дошкольного и школьного образования</a:t>
            </a:r>
          </a:p>
          <a:p>
            <a:pPr>
              <a:buClr>
                <a:srgbClr val="993300"/>
              </a:buClr>
            </a:pPr>
            <a:r>
              <a:rPr lang="ru-RU" sz="2200" dirty="0">
                <a:solidFill>
                  <a:srgbClr val="602000"/>
                </a:solidFill>
              </a:rPr>
              <a:t>Отработан инструментарий достижения высокого качества педагогического образования.</a:t>
            </a:r>
          </a:p>
          <a:p>
            <a:pPr>
              <a:buClr>
                <a:srgbClr val="993300"/>
              </a:buClr>
            </a:pPr>
            <a:r>
              <a:rPr lang="ru-RU" sz="2200" dirty="0">
                <a:solidFill>
                  <a:srgbClr val="602000"/>
                </a:solidFill>
              </a:rPr>
              <a:t>Формирование широкого сообщества вузов, вовлеченных в реализацию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64538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874" y="-89902"/>
            <a:ext cx="7772400" cy="1609344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Модели образования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558316"/>
              </p:ext>
            </p:extLst>
          </p:nvPr>
        </p:nvGraphicFramePr>
        <p:xfrm>
          <a:off x="685800" y="2120900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09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76518" y="-105196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D0101"/>
                </a:solidFill>
              </a:rPr>
              <a:t>70% </a:t>
            </a:r>
            <a:r>
              <a:rPr lang="ru-RU" dirty="0" err="1">
                <a:solidFill>
                  <a:srgbClr val="AD0101"/>
                </a:solidFill>
              </a:rPr>
              <a:t>бакалавриат</a:t>
            </a:r>
            <a:r>
              <a:rPr lang="ru-RU" dirty="0">
                <a:solidFill>
                  <a:srgbClr val="AD0101"/>
                </a:solidFill>
              </a:rPr>
              <a:t/>
            </a:r>
            <a:br>
              <a:rPr lang="ru-RU" dirty="0">
                <a:solidFill>
                  <a:srgbClr val="AD0101"/>
                </a:solidFill>
              </a:rPr>
            </a:br>
            <a:r>
              <a:rPr lang="ru-RU" dirty="0">
                <a:solidFill>
                  <a:srgbClr val="AD0101"/>
                </a:solidFill>
              </a:rPr>
              <a:t>40% магистратура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accent2"/>
                </a:solidFill>
              </a:rPr>
              <a:t>Новая версия стандарта позволяет обеспечить </a:t>
            </a:r>
            <a:r>
              <a:rPr lang="ru-RU" b="1" dirty="0">
                <a:solidFill>
                  <a:schemeClr val="accent2"/>
                </a:solidFill>
              </a:rPr>
              <a:t>единство образовательного пространства</a:t>
            </a:r>
            <a:r>
              <a:rPr lang="ru-RU" dirty="0">
                <a:solidFill>
                  <a:schemeClr val="accent2"/>
                </a:solidFill>
              </a:rPr>
              <a:t> – </a:t>
            </a:r>
            <a:r>
              <a:rPr lang="ru-RU" b="1" dirty="0">
                <a:solidFill>
                  <a:schemeClr val="accent2"/>
                </a:solidFill>
              </a:rPr>
              <a:t>за счет установления обязательности ПООП в базовой части для вузов.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Для направлений педагогического образования эта доля – 70% для бакалавриата, 40% - для магистратуры.</a:t>
            </a:r>
            <a:r>
              <a:rPr lang="ru-RU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30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Модули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4837129"/>
              </p:ext>
            </p:extLst>
          </p:nvPr>
        </p:nvGraphicFramePr>
        <p:xfrm>
          <a:off x="665162" y="581093"/>
          <a:ext cx="3979863" cy="454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2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801">
                <a:tc>
                  <a:txBody>
                    <a:bodyPr/>
                    <a:lstStyle/>
                    <a:p>
                      <a:r>
                        <a:rPr lang="ru-RU" sz="1400" dirty="0"/>
                        <a:t>мировоззренческий</a:t>
                      </a:r>
                    </a:p>
                  </a:txBody>
                  <a:tcPr marL="102820" marR="102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</a:p>
                  </a:txBody>
                  <a:tcPr marL="102820" marR="1028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400" dirty="0"/>
                        <a:t>Коммуникативный</a:t>
                      </a:r>
                    </a:p>
                  </a:txBody>
                  <a:tcPr marL="102820" marR="102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</a:t>
                      </a:r>
                    </a:p>
                  </a:txBody>
                  <a:tcPr marL="102820" marR="1028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801">
                <a:tc>
                  <a:txBody>
                    <a:bodyPr/>
                    <a:lstStyle/>
                    <a:p>
                      <a:r>
                        <a:rPr lang="ru-RU" sz="1400" dirty="0" err="1"/>
                        <a:t>Здоровьесберегающий</a:t>
                      </a:r>
                      <a:endParaRPr lang="ru-RU" sz="1400" dirty="0"/>
                    </a:p>
                  </a:txBody>
                  <a:tcPr marL="102820" marR="102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</a:t>
                      </a:r>
                    </a:p>
                  </a:txBody>
                  <a:tcPr marL="102820" marR="1028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432">
                <a:tc>
                  <a:txBody>
                    <a:bodyPr/>
                    <a:lstStyle/>
                    <a:p>
                      <a:r>
                        <a:rPr lang="ru-RU" sz="1400" dirty="0"/>
                        <a:t>Психолого-педагогический</a:t>
                      </a:r>
                    </a:p>
                  </a:txBody>
                  <a:tcPr marL="102820" marR="102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</a:t>
                      </a:r>
                    </a:p>
                  </a:txBody>
                  <a:tcPr marL="102820" marR="1028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432">
                <a:tc>
                  <a:txBody>
                    <a:bodyPr/>
                    <a:lstStyle/>
                    <a:p>
                      <a:r>
                        <a:rPr lang="ru-RU" sz="1400" dirty="0"/>
                        <a:t>Предметно-содержательный</a:t>
                      </a:r>
                    </a:p>
                  </a:txBody>
                  <a:tcPr marL="102820" marR="102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</a:t>
                      </a:r>
                    </a:p>
                  </a:txBody>
                  <a:tcPr marL="102820" marR="1028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400" dirty="0"/>
                        <a:t>Методический</a:t>
                      </a:r>
                    </a:p>
                  </a:txBody>
                  <a:tcPr marL="102820" marR="102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</a:t>
                      </a:r>
                    </a:p>
                  </a:txBody>
                  <a:tcPr marL="102820" marR="10282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5266">
                <a:tc>
                  <a:txBody>
                    <a:bodyPr/>
                    <a:lstStyle/>
                    <a:p>
                      <a:r>
                        <a:rPr lang="ru-RU" sz="1400" dirty="0"/>
                        <a:t>Воспитательной деятельности</a:t>
                      </a:r>
                    </a:p>
                  </a:txBody>
                  <a:tcPr marL="102820" marR="102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</a:t>
                      </a:r>
                    </a:p>
                  </a:txBody>
                  <a:tcPr marL="102820" marR="10282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3432">
                <a:tc>
                  <a:txBody>
                    <a:bodyPr/>
                    <a:lstStyle/>
                    <a:p>
                      <a:r>
                        <a:rPr lang="ru-RU" sz="1400" dirty="0"/>
                        <a:t>Учебно-исследовательский</a:t>
                      </a:r>
                    </a:p>
                  </a:txBody>
                  <a:tcPr marL="102820" marR="102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</a:t>
                      </a:r>
                    </a:p>
                  </a:txBody>
                  <a:tcPr marL="102820" marR="10282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20793" y="962526"/>
            <a:ext cx="3657600" cy="815587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Соотношение частей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53391577"/>
              </p:ext>
            </p:extLst>
          </p:nvPr>
        </p:nvGraphicFramePr>
        <p:xfrm>
          <a:off x="4821238" y="2743200"/>
          <a:ext cx="365760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304" y="4950372"/>
            <a:ext cx="7394028" cy="116927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1"/>
                </a:solidFill>
              </a:rPr>
              <a:t>Бакалавриат</a:t>
            </a:r>
            <a:r>
              <a:rPr lang="ru-RU" dirty="0">
                <a:solidFill>
                  <a:schemeClr val="accent1"/>
                </a:solidFill>
              </a:rPr>
              <a:t>. 70</a:t>
            </a:r>
            <a:r>
              <a:rPr lang="en-US" dirty="0">
                <a:solidFill>
                  <a:schemeClr val="accent1"/>
                </a:solidFill>
              </a:rPr>
              <a:t>%</a:t>
            </a:r>
            <a:r>
              <a:rPr lang="ru-RU" dirty="0">
                <a:solidFill>
                  <a:schemeClr val="accent1"/>
                </a:solidFill>
              </a:rPr>
              <a:t>.Модули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30805"/>
              </p:ext>
            </p:extLst>
          </p:nvPr>
        </p:nvGraphicFramePr>
        <p:xfrm>
          <a:off x="4645025" y="2048256"/>
          <a:ext cx="3994477" cy="307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4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65B6AA5-E3F6-B846-8AF0-E8525F525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Модули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1442EE-3255-A946-9AA2-5200FD57C8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Методология исследований в образовании. – 15 ед.</a:t>
            </a:r>
          </a:p>
          <a:p>
            <a:r>
              <a:rPr lang="ru-RU" dirty="0">
                <a:solidFill>
                  <a:schemeClr val="accent2"/>
                </a:solidFill>
              </a:rPr>
              <a:t>Профессиональных коммуникаций – 9 ед. </a:t>
            </a:r>
          </a:p>
          <a:p>
            <a:r>
              <a:rPr lang="ru-RU" dirty="0">
                <a:solidFill>
                  <a:schemeClr val="accent2"/>
                </a:solidFill>
              </a:rPr>
              <a:t>Предметно-содержательный – 21 </a:t>
            </a:r>
            <a:r>
              <a:rPr lang="ru-RU" dirty="0" err="1">
                <a:solidFill>
                  <a:schemeClr val="accent2"/>
                </a:solidFill>
              </a:rPr>
              <a:t>ед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2BB9ACC-0911-7E4B-9A67-5A2A3860A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Соотношение частей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A157C6A1-2C99-7244-97C9-C75544CCE48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81190839"/>
              </p:ext>
            </p:extLst>
          </p:nvPr>
        </p:nvGraphicFramePr>
        <p:xfrm>
          <a:off x="4821238" y="2743200"/>
          <a:ext cx="365760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ACB740-B2AF-3048-88D0-DE489658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Магистратура. 40% Модули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DAFA5823-2FBD-0144-A459-E76DFB452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103656"/>
              </p:ext>
            </p:extLst>
          </p:nvPr>
        </p:nvGraphicFramePr>
        <p:xfrm>
          <a:off x="4235116" y="2550694"/>
          <a:ext cx="4067508" cy="269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718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230" y="-72828"/>
            <a:ext cx="7772400" cy="1609344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УЧЕБНЫЙ МОДУЛЬ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26658"/>
              </p:ext>
            </p:extLst>
          </p:nvPr>
        </p:nvGraphicFramePr>
        <p:xfrm>
          <a:off x="685800" y="2120900"/>
          <a:ext cx="7772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4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4718948"/>
            <a:ext cx="6781800" cy="1600200"/>
          </a:xfrm>
        </p:spPr>
        <p:txBody>
          <a:bodyPr/>
          <a:lstStyle/>
          <a:p>
            <a:r>
              <a:rPr lang="ru-RU" dirty="0">
                <a:solidFill>
                  <a:srgbClr val="AD0101"/>
                </a:solidFill>
              </a:rPr>
              <a:t>ФГОС и ПООП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95663"/>
            <a:ext cx="7772400" cy="4776537"/>
          </a:xfrm>
        </p:spPr>
        <p:txBody>
          <a:bodyPr>
            <a:normAutofit/>
          </a:bodyPr>
          <a:lstStyle/>
          <a:p>
            <a:r>
              <a:rPr lang="ru-RU" b="1" dirty="0"/>
              <a:t>усиление роли проектно-исследовательской деятельности при сохранении ведущей роли фундаментального образования;  </a:t>
            </a:r>
          </a:p>
          <a:p>
            <a:r>
              <a:rPr lang="ru-RU" b="1" dirty="0"/>
              <a:t>развитие электронного образования;</a:t>
            </a:r>
          </a:p>
          <a:p>
            <a:r>
              <a:rPr lang="ru-RU" b="1" dirty="0"/>
              <a:t>реализация стратегии НТР</a:t>
            </a:r>
          </a:p>
          <a:p>
            <a:r>
              <a:rPr lang="ru-RU" b="1" dirty="0"/>
              <a:t>развитие сетевых форм сотрудничества; </a:t>
            </a:r>
          </a:p>
          <a:p>
            <a:r>
              <a:rPr lang="ru-RU" b="1" dirty="0"/>
              <a:t>высокие требования к материально-техническому (в том числе – лабораторному) обеспечению; </a:t>
            </a:r>
          </a:p>
          <a:p>
            <a:r>
              <a:rPr lang="ru-RU" b="1" dirty="0"/>
              <a:t>гуманитарные ценности и смыслы, ориентация на  реализацию образования на государственном  языке Российской Федерации.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25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6124" y="2163388"/>
            <a:ext cx="6413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/>
              <a:t>Текст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124" y="2964526"/>
            <a:ext cx="44891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1200" dirty="0"/>
              <a:t>Съешь ещё этих мягких французских булок да выпей чаю.</a:t>
            </a:r>
          </a:p>
          <a:p>
            <a:pPr fontAlgn="base"/>
            <a:endParaRPr lang="ru-RU" sz="1200" dirty="0"/>
          </a:p>
          <a:p>
            <a:pPr fontAlgn="base"/>
            <a:r>
              <a:rPr lang="ru-RU" sz="1200" dirty="0"/>
              <a:t>Новый стандарт – </a:t>
            </a:r>
            <a:r>
              <a:rPr lang="ru-RU" sz="1200" dirty="0" err="1"/>
              <a:t>профстандарт</a:t>
            </a:r>
            <a:endParaRPr lang="ru-RU" sz="1200" dirty="0"/>
          </a:p>
          <a:p>
            <a:pPr fontAlgn="base"/>
            <a:r>
              <a:rPr lang="ru-RU" sz="1200" dirty="0"/>
              <a:t>Профессиональные компетенции</a:t>
            </a:r>
          </a:p>
          <a:p>
            <a:pPr fontAlgn="base"/>
            <a:r>
              <a:rPr lang="ru-RU" sz="1200" dirty="0"/>
              <a:t>Практика в структуре программ – количество качество</a:t>
            </a:r>
          </a:p>
          <a:p>
            <a:pPr fontAlgn="base"/>
            <a:r>
              <a:rPr lang="ru-RU" sz="1200" dirty="0" err="1"/>
              <a:t>Практикоориектированность</a:t>
            </a:r>
            <a:r>
              <a:rPr lang="ru-RU" sz="1200" dirty="0"/>
              <a:t> – или простое увеличение</a:t>
            </a:r>
          </a:p>
          <a:p>
            <a:pPr fontAlgn="base"/>
            <a:endParaRPr lang="ru-RU" sz="1200" dirty="0"/>
          </a:p>
          <a:p>
            <a:pPr fontAlgn="base"/>
            <a:r>
              <a:rPr lang="ru-RU" sz="1200" dirty="0"/>
              <a:t>Новая ситуация взаимодействия с практикой образования</a:t>
            </a:r>
          </a:p>
          <a:p>
            <a:pPr fontAlgn="base"/>
            <a:r>
              <a:rPr lang="ru-RU" sz="1200" dirty="0"/>
              <a:t>Готовность педагогов к включению в реализацию ОПОП</a:t>
            </a:r>
          </a:p>
          <a:p>
            <a:pPr fontAlgn="base"/>
            <a:r>
              <a:rPr lang="ru-RU" sz="1200" dirty="0"/>
              <a:t>Готовность вуза в новой ситуации</a:t>
            </a:r>
          </a:p>
          <a:p>
            <a:pPr fontAlgn="base"/>
            <a:r>
              <a:rPr lang="ru-RU" sz="1200" dirty="0"/>
              <a:t>Проблемы – концепций практик, формирования и оценки ПК</a:t>
            </a:r>
          </a:p>
          <a:p>
            <a:pPr fontAlgn="base"/>
            <a:r>
              <a:rPr lang="ru-RU" sz="1200" dirty="0"/>
              <a:t>Механизмы сетевого взаимодействия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9006" y="990805"/>
            <a:ext cx="29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649D"/>
                </a:solidFill>
              </a:rPr>
              <a:t>ФГОС ВО 3++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-19285" y="1446555"/>
            <a:ext cx="9163285" cy="457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1\Downloads\IMG_7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304" y="857250"/>
            <a:ext cx="4322696" cy="432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1563220"/>
            <a:ext cx="5493124" cy="263149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500" b="1" dirty="0"/>
              <a:t>2.2. Блок 2 «Практики»…</a:t>
            </a:r>
          </a:p>
          <a:p>
            <a:r>
              <a:rPr lang="ru-RU" sz="1500" dirty="0"/>
              <a:t>     </a:t>
            </a:r>
            <a:r>
              <a:rPr lang="ru-RU" sz="1500" u="sng" dirty="0"/>
              <a:t>Типы учебной практики: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ознакомительная,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технологическая (проектно-технологическая)</a:t>
            </a:r>
            <a:endParaRPr lang="ru-RU" sz="1500" b="1" u="sng" dirty="0"/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научно-исследовательская работа (получение первичных навыков научно-исследовательской работы) </a:t>
            </a:r>
          </a:p>
          <a:p>
            <a:endParaRPr lang="ru-RU" sz="1500" dirty="0"/>
          </a:p>
          <a:p>
            <a:r>
              <a:rPr lang="ru-RU" sz="1500" dirty="0"/>
              <a:t>    </a:t>
            </a:r>
            <a:r>
              <a:rPr lang="ru-RU" sz="1500" u="sng" dirty="0"/>
              <a:t>Типы производственной практики: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педагогическая ,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технологическая (проектно-технологическая)</a:t>
            </a:r>
            <a:endParaRPr lang="ru-RU" sz="1500" b="1" u="sng" dirty="0"/>
          </a:p>
          <a:p>
            <a:pPr>
              <a:buFont typeface="Wingdings" pitchFamily="2" charset="2"/>
              <a:buChar char="ü"/>
            </a:pPr>
            <a:r>
              <a:rPr lang="ru-RU" sz="1500" dirty="0"/>
              <a:t>научно-исследовательская работа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65171"/>
            <a:ext cx="9144000" cy="992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Структура образовательной программы</a:t>
            </a:r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" y="4846171"/>
          <a:ext cx="9143999" cy="8763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5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БЛОК 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/>
                        <a:t>Бакалавриат</a:t>
                      </a:r>
                      <a:r>
                        <a:rPr lang="ru-RU" sz="15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Магистратура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Не менее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lang="ru-RU" sz="1500" dirty="0"/>
                        <a:t> ЗЕ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Не менее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ru-RU" sz="1500" dirty="0"/>
                        <a:t> ЗЕ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9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571</Words>
  <Application>Microsoft Office PowerPoint</Application>
  <PresentationFormat>Экран (4:3)</PresentationFormat>
  <Paragraphs>122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Дерево</vt:lpstr>
      <vt:lpstr>Практикоориентированность  в подготовке педагога ФГОС 3++ </vt:lpstr>
      <vt:lpstr>ОСНОВНЫЕ ИТОГИ предшествующих этапов</vt:lpstr>
      <vt:lpstr>Модели образования</vt:lpstr>
      <vt:lpstr>70% бакалавриат 40% магистратура</vt:lpstr>
      <vt:lpstr>Бакалавриат. 70%.Модули</vt:lpstr>
      <vt:lpstr>Магистратура. 40% Модули</vt:lpstr>
      <vt:lpstr>УЧЕБНЫЙ МОДУЛЬ</vt:lpstr>
      <vt:lpstr>ФГОС и ПООП</vt:lpstr>
      <vt:lpstr>Презентация PowerPoint</vt:lpstr>
      <vt:lpstr>Презентация PowerPoint</vt:lpstr>
      <vt:lpstr>Презентация PowerPoint</vt:lpstr>
      <vt:lpstr>ФГОС и ПООП. Единство образовательного пространства</vt:lpstr>
      <vt:lpstr>НОВЫЕ ИНСТРУМЕНТЫ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Практикоориентированность  в подготовке педагога ФГОС 3++</dc:title>
  <dc:creator>Елена Казакова</dc:creator>
  <cp:lastModifiedBy>Парфенова Светлана Леонидовна</cp:lastModifiedBy>
  <cp:revision>9</cp:revision>
  <dcterms:created xsi:type="dcterms:W3CDTF">2019-11-16T15:49:33Z</dcterms:created>
  <dcterms:modified xsi:type="dcterms:W3CDTF">2019-11-21T12:40:13Z</dcterms:modified>
</cp:coreProperties>
</file>